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9" r:id="rId4"/>
    <p:sldId id="258" r:id="rId5"/>
    <p:sldId id="260" r:id="rId6"/>
    <p:sldId id="261" r:id="rId7"/>
    <p:sldId id="266" r:id="rId8"/>
    <p:sldId id="263" r:id="rId9"/>
    <p:sldId id="264" r:id="rId10"/>
    <p:sldId id="265"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90" y="-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D2115-39D7-4618-8D15-F0563B629B37}" type="datetimeFigureOut">
              <a:rPr lang="en-IE" smtClean="0"/>
              <a:t>29/09/2015</a:t>
            </a:fld>
            <a:endParaRPr lang="en-I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6FB01A-BDAE-4FE8-9D5D-38A1A8ADAAB7}" type="slidenum">
              <a:rPr lang="en-IE" smtClean="0"/>
              <a:t>‹#›</a:t>
            </a:fld>
            <a:endParaRPr lang="en-IE"/>
          </a:p>
        </p:txBody>
      </p:sp>
    </p:spTree>
    <p:extLst>
      <p:ext uri="{BB962C8B-B14F-4D97-AF65-F5344CB8AC3E}">
        <p14:creationId xmlns:p14="http://schemas.microsoft.com/office/powerpoint/2010/main" val="1395894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D86FB01A-BDAE-4FE8-9D5D-38A1A8ADAAB7}" type="slidenum">
              <a:rPr lang="en-IE" smtClean="0"/>
              <a:t>12</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277487B-C9F4-4578-93D1-852A9BE31CC9}" type="datetimeFigureOut">
              <a:rPr lang="en-IE" smtClean="0"/>
              <a:t>29/09/2015</a:t>
            </a:fld>
            <a:endParaRPr lang="en-IE"/>
          </a:p>
        </p:txBody>
      </p:sp>
      <p:sp>
        <p:nvSpPr>
          <p:cNvPr id="19" name="Footer Placeholder 18"/>
          <p:cNvSpPr>
            <a:spLocks noGrp="1"/>
          </p:cNvSpPr>
          <p:nvPr>
            <p:ph type="ftr" sz="quarter" idx="11"/>
          </p:nvPr>
        </p:nvSpPr>
        <p:spPr/>
        <p:txBody>
          <a:bodyPr/>
          <a:lstStyle/>
          <a:p>
            <a:endParaRPr lang="en-IE"/>
          </a:p>
        </p:txBody>
      </p:sp>
      <p:sp>
        <p:nvSpPr>
          <p:cNvPr id="27" name="Slide Number Placeholder 26"/>
          <p:cNvSpPr>
            <a:spLocks noGrp="1"/>
          </p:cNvSpPr>
          <p:nvPr>
            <p:ph type="sldNum" sz="quarter" idx="12"/>
          </p:nvPr>
        </p:nvSpPr>
        <p:spPr/>
        <p:txBody>
          <a:bodyPr/>
          <a:lstStyle/>
          <a:p>
            <a:fld id="{10D9E5C0-18B2-4D86-9A09-E28E172421F9}" type="slidenum">
              <a:rPr lang="en-IE" smtClean="0"/>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77487B-C9F4-4578-93D1-852A9BE31CC9}" type="datetimeFigureOut">
              <a:rPr lang="en-IE" smtClean="0"/>
              <a:t>29/09/2015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77487B-C9F4-4578-93D1-852A9BE31CC9}" type="datetimeFigureOut">
              <a:rPr lang="en-IE" smtClean="0"/>
              <a:t>29/09/2015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77487B-C9F4-4578-93D1-852A9BE31CC9}" type="datetimeFigureOut">
              <a:rPr lang="en-IE" smtClean="0"/>
              <a:t>29/09/2015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77487B-C9F4-4578-93D1-852A9BE31CC9}" type="datetimeFigureOut">
              <a:rPr lang="en-IE" smtClean="0"/>
              <a:t>29/09/2015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0D9E5C0-18B2-4D86-9A09-E28E172421F9}" type="slidenum">
              <a:rPr lang="en-IE" smtClean="0"/>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77487B-C9F4-4578-93D1-852A9BE31CC9}" type="datetimeFigureOut">
              <a:rPr lang="en-IE" smtClean="0"/>
              <a:t>29/09/2015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277487B-C9F4-4578-93D1-852A9BE31CC9}" type="datetimeFigureOut">
              <a:rPr lang="en-IE" smtClean="0"/>
              <a:t>29/09/2015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77487B-C9F4-4578-93D1-852A9BE31CC9}" type="datetimeFigureOut">
              <a:rPr lang="en-IE" smtClean="0"/>
              <a:t>29/09/2015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7487B-C9F4-4578-93D1-852A9BE31CC9}" type="datetimeFigureOut">
              <a:rPr lang="en-IE" smtClean="0"/>
              <a:t>29/09/2015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77487B-C9F4-4578-93D1-852A9BE31CC9}" type="datetimeFigureOut">
              <a:rPr lang="en-IE" smtClean="0"/>
              <a:t>29/09/2015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0D9E5C0-18B2-4D86-9A09-E28E172421F9}"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77487B-C9F4-4578-93D1-852A9BE31CC9}" type="datetimeFigureOut">
              <a:rPr lang="en-IE" smtClean="0"/>
              <a:t>29/09/2015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a:xfrm>
            <a:off x="8077200" y="4767263"/>
            <a:ext cx="609600" cy="273844"/>
          </a:xfrm>
        </p:spPr>
        <p:txBody>
          <a:bodyPr/>
          <a:lstStyle/>
          <a:p>
            <a:fld id="{10D9E5C0-18B2-4D86-9A09-E28E172421F9}" type="slidenum">
              <a:rPr lang="en-IE" smtClean="0"/>
              <a:t>‹#›</a:t>
            </a:fld>
            <a:endParaRPr lang="en-IE"/>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77487B-C9F4-4578-93D1-852A9BE31CC9}" type="datetimeFigureOut">
              <a:rPr lang="en-IE" smtClean="0"/>
              <a:t>29/09/2015</a:t>
            </a:fld>
            <a:endParaRPr lang="en-IE"/>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E"/>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D9E5C0-18B2-4D86-9A09-E28E172421F9}" type="slidenum">
              <a:rPr lang="en-IE" smtClean="0"/>
              <a:t>‹#›</a:t>
            </a:fld>
            <a:endParaRPr lang="en-IE"/>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28700"/>
            <a:ext cx="7851648" cy="2839194"/>
          </a:xfrm>
        </p:spPr>
        <p:txBody>
          <a:bodyPr>
            <a:normAutofit fontScale="90000"/>
          </a:bodyPr>
          <a:lstStyle/>
          <a:p>
            <a:r>
              <a:rPr lang="en-IE" dirty="0" smtClean="0"/>
              <a:t>Blessing of the refurbished International Room</a:t>
            </a:r>
            <a:br>
              <a:rPr lang="en-IE" dirty="0" smtClean="0"/>
            </a:br>
            <a:endParaRPr lang="en-IE" dirty="0"/>
          </a:p>
        </p:txBody>
      </p:sp>
      <p:sp>
        <p:nvSpPr>
          <p:cNvPr id="3" name="Subtitle 2"/>
          <p:cNvSpPr>
            <a:spLocks noGrp="1"/>
          </p:cNvSpPr>
          <p:nvPr>
            <p:ph type="subTitle" idx="1"/>
          </p:nvPr>
        </p:nvSpPr>
        <p:spPr/>
        <p:txBody>
          <a:bodyPr>
            <a:normAutofit fontScale="92500" lnSpcReduction="10000"/>
          </a:bodyPr>
          <a:lstStyle/>
          <a:p>
            <a:endParaRPr lang="en-IE" dirty="0" smtClean="0"/>
          </a:p>
          <a:p>
            <a:endParaRPr lang="en-IE" dirty="0" smtClean="0"/>
          </a:p>
          <a:p>
            <a:r>
              <a:rPr lang="en-IE" dirty="0" smtClean="0"/>
              <a:t>24 September 2015</a:t>
            </a:r>
          </a:p>
          <a:p>
            <a:endParaRPr lang="en-I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419622"/>
            <a:ext cx="7772400" cy="1008112"/>
          </a:xfrm>
        </p:spPr>
        <p:txBody>
          <a:bodyPr/>
          <a:lstStyle/>
          <a:p>
            <a:r>
              <a:rPr lang="en-IE" dirty="0" smtClean="0"/>
              <a:t/>
            </a:r>
            <a:br>
              <a:rPr lang="en-IE" dirty="0" smtClean="0"/>
            </a:br>
            <a:r>
              <a:rPr lang="en-IE" dirty="0" smtClean="0"/>
              <a:t/>
            </a:r>
            <a:br>
              <a:rPr lang="en-IE" dirty="0" smtClean="0"/>
            </a:br>
            <a:r>
              <a:rPr lang="en-IE" dirty="0" smtClean="0"/>
              <a:t>Bring Forth The Kingdom </a:t>
            </a:r>
            <a:r>
              <a:rPr lang="en-IE" sz="2400" dirty="0" smtClean="0"/>
              <a:t>(Marty Haugen</a:t>
            </a:r>
            <a:r>
              <a:rPr lang="en-IE" sz="2800" dirty="0" smtClean="0"/>
              <a:t>)</a:t>
            </a:r>
            <a:r>
              <a:rPr lang="en-IE" dirty="0" smtClean="0"/>
              <a:t/>
            </a:r>
            <a:br>
              <a:rPr lang="en-IE" dirty="0" smtClean="0"/>
            </a:br>
            <a:endParaRPr lang="en-IE" dirty="0"/>
          </a:p>
        </p:txBody>
      </p:sp>
      <p:sp>
        <p:nvSpPr>
          <p:cNvPr id="3" name="Text Placeholder 2"/>
          <p:cNvSpPr>
            <a:spLocks noGrp="1"/>
          </p:cNvSpPr>
          <p:nvPr>
            <p:ph type="body" idx="1"/>
          </p:nvPr>
        </p:nvSpPr>
        <p:spPr>
          <a:xfrm>
            <a:off x="395536" y="1347614"/>
            <a:ext cx="7907216" cy="1813168"/>
          </a:xfrm>
        </p:spPr>
        <p:txBody>
          <a:bodyPr>
            <a:normAutofit fontScale="25000" lnSpcReduction="20000"/>
          </a:bodyPr>
          <a:lstStyle/>
          <a:p>
            <a:endParaRPr lang="en-IE" sz="8000" dirty="0" smtClean="0"/>
          </a:p>
          <a:p>
            <a:r>
              <a:rPr lang="en-IE" sz="8000" dirty="0" smtClean="0"/>
              <a:t>You are salt for the earth, O people,</a:t>
            </a:r>
          </a:p>
          <a:p>
            <a:r>
              <a:rPr lang="en-IE" sz="8000" dirty="0" smtClean="0"/>
              <a:t>salt for the city of God!</a:t>
            </a:r>
          </a:p>
          <a:p>
            <a:r>
              <a:rPr lang="en-IE" sz="8000" dirty="0" smtClean="0"/>
              <a:t>Share the </a:t>
            </a:r>
            <a:r>
              <a:rPr lang="en-IE" sz="8000" dirty="0" err="1" smtClean="0"/>
              <a:t>flavor</a:t>
            </a:r>
            <a:r>
              <a:rPr lang="en-IE" sz="8000" dirty="0" smtClean="0"/>
              <a:t> of life, O people:</a:t>
            </a:r>
          </a:p>
          <a:p>
            <a:r>
              <a:rPr lang="en-IE" sz="8000" dirty="0" smtClean="0"/>
              <a:t>life in the kingdom of God!</a:t>
            </a:r>
          </a:p>
          <a:p>
            <a:r>
              <a:rPr lang="en-IE" sz="8000" dirty="0" smtClean="0"/>
              <a:t> </a:t>
            </a:r>
          </a:p>
          <a:p>
            <a:r>
              <a:rPr lang="en-IE" sz="8000" dirty="0" smtClean="0"/>
              <a:t>Refrain </a:t>
            </a:r>
          </a:p>
          <a:p>
            <a:r>
              <a:rPr lang="en-IE" sz="8000" dirty="0" smtClean="0"/>
              <a:t>Bring forth the kingdom of mercy,</a:t>
            </a:r>
          </a:p>
          <a:p>
            <a:r>
              <a:rPr lang="en-IE" sz="8000" dirty="0" smtClean="0"/>
              <a:t>bring forth the kingdom of peace.</a:t>
            </a:r>
          </a:p>
          <a:p>
            <a:r>
              <a:rPr lang="en-IE" sz="8000" dirty="0" smtClean="0"/>
              <a:t>Bring forth the kingdom of justice,</a:t>
            </a:r>
          </a:p>
          <a:p>
            <a:r>
              <a:rPr lang="en-IE" sz="8000" dirty="0" smtClean="0"/>
              <a:t>bring forth the kingdom of God!</a:t>
            </a:r>
          </a:p>
          <a:p>
            <a:endParaRPr lang="en-I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Text Placeholder 2"/>
          <p:cNvSpPr>
            <a:spLocks noGrp="1"/>
          </p:cNvSpPr>
          <p:nvPr>
            <p:ph type="body" idx="1"/>
          </p:nvPr>
        </p:nvSpPr>
        <p:spPr>
          <a:xfrm>
            <a:off x="530352" y="1491630"/>
            <a:ext cx="7772400" cy="1669152"/>
          </a:xfrm>
        </p:spPr>
        <p:txBody>
          <a:bodyPr>
            <a:normAutofit fontScale="25000" lnSpcReduction="20000"/>
          </a:bodyPr>
          <a:lstStyle/>
          <a:p>
            <a:r>
              <a:rPr lang="en-IE" sz="8000" dirty="0" smtClean="0"/>
              <a:t>You are a light on the hill, O people,</a:t>
            </a:r>
          </a:p>
          <a:p>
            <a:r>
              <a:rPr lang="en-IE" sz="8000" dirty="0" smtClean="0"/>
              <a:t>light for the city of God!</a:t>
            </a:r>
          </a:p>
          <a:p>
            <a:r>
              <a:rPr lang="en-IE" sz="8000" dirty="0" smtClean="0"/>
              <a:t>Shine so holy and bright, O people:</a:t>
            </a:r>
          </a:p>
          <a:p>
            <a:r>
              <a:rPr lang="en-IE" sz="8000" dirty="0" smtClean="0"/>
              <a:t>shine for the kingdom of God!</a:t>
            </a:r>
          </a:p>
          <a:p>
            <a:r>
              <a:rPr lang="en-IE" sz="8000" dirty="0" smtClean="0"/>
              <a:t> </a:t>
            </a:r>
          </a:p>
          <a:p>
            <a:r>
              <a:rPr lang="en-IE" sz="8000" dirty="0" smtClean="0"/>
              <a:t>Refrain </a:t>
            </a:r>
          </a:p>
          <a:p>
            <a:r>
              <a:rPr lang="en-IE" sz="8000" dirty="0" smtClean="0"/>
              <a:t>Bring forth the kingdom of mercy,</a:t>
            </a:r>
          </a:p>
          <a:p>
            <a:r>
              <a:rPr lang="en-IE" sz="8000" dirty="0" smtClean="0"/>
              <a:t>bring forth the kingdom of peace.</a:t>
            </a:r>
          </a:p>
          <a:p>
            <a:r>
              <a:rPr lang="en-IE" sz="8000" dirty="0" smtClean="0"/>
              <a:t>Bring forth the kingdom of justice,</a:t>
            </a:r>
          </a:p>
          <a:p>
            <a:r>
              <a:rPr lang="en-IE" sz="8000" dirty="0" smtClean="0"/>
              <a:t>bring forth the kingdom of God!</a:t>
            </a:r>
          </a:p>
          <a:p>
            <a:endParaRPr lang="en-I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Text Placeholder 2"/>
          <p:cNvSpPr>
            <a:spLocks noGrp="1"/>
          </p:cNvSpPr>
          <p:nvPr>
            <p:ph type="body" idx="1"/>
          </p:nvPr>
        </p:nvSpPr>
        <p:spPr>
          <a:xfrm>
            <a:off x="530352" y="1419622"/>
            <a:ext cx="7772400" cy="1741160"/>
          </a:xfrm>
        </p:spPr>
        <p:txBody>
          <a:bodyPr>
            <a:normAutofit fontScale="25000" lnSpcReduction="20000"/>
          </a:bodyPr>
          <a:lstStyle/>
          <a:p>
            <a:r>
              <a:rPr lang="en-IE" sz="8000" dirty="0" smtClean="0"/>
              <a:t>You are a seed of the word, O people,</a:t>
            </a:r>
          </a:p>
          <a:p>
            <a:r>
              <a:rPr lang="en-IE" sz="8000" dirty="0" smtClean="0"/>
              <a:t>bring forth the kingdom of God!</a:t>
            </a:r>
          </a:p>
          <a:p>
            <a:r>
              <a:rPr lang="en-IE" sz="8000" dirty="0" smtClean="0"/>
              <a:t>Seeds of mercy and seeds of justice,</a:t>
            </a:r>
          </a:p>
          <a:p>
            <a:r>
              <a:rPr lang="en-IE" sz="8000" dirty="0" smtClean="0"/>
              <a:t>grow in the kingdom of God!</a:t>
            </a:r>
          </a:p>
          <a:p>
            <a:r>
              <a:rPr lang="en-IE" sz="8000" dirty="0" smtClean="0"/>
              <a:t> </a:t>
            </a:r>
          </a:p>
          <a:p>
            <a:r>
              <a:rPr lang="en-IE" sz="8000" dirty="0" smtClean="0"/>
              <a:t>Refrain </a:t>
            </a:r>
          </a:p>
          <a:p>
            <a:r>
              <a:rPr lang="en-IE" sz="8000" dirty="0" smtClean="0"/>
              <a:t>Bring forth the kingdom of mercy,</a:t>
            </a:r>
          </a:p>
          <a:p>
            <a:r>
              <a:rPr lang="en-IE" sz="8000" dirty="0" smtClean="0"/>
              <a:t>bring forth the kingdom of peace.</a:t>
            </a:r>
          </a:p>
          <a:p>
            <a:r>
              <a:rPr lang="en-IE" sz="8000" dirty="0" smtClean="0"/>
              <a:t>Bring forth the kingdom of justice,</a:t>
            </a:r>
          </a:p>
          <a:p>
            <a:r>
              <a:rPr lang="en-IE" sz="8000" dirty="0" smtClean="0"/>
              <a:t>bring forth the kingdom of God!</a:t>
            </a:r>
          </a:p>
          <a:p>
            <a:endParaRPr lang="en-I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Text Placeholder 2"/>
          <p:cNvSpPr>
            <a:spLocks noGrp="1"/>
          </p:cNvSpPr>
          <p:nvPr>
            <p:ph type="body" idx="1"/>
          </p:nvPr>
        </p:nvSpPr>
        <p:spPr>
          <a:xfrm>
            <a:off x="530352" y="1275606"/>
            <a:ext cx="7772400" cy="1885176"/>
          </a:xfrm>
        </p:spPr>
        <p:txBody>
          <a:bodyPr>
            <a:normAutofit fontScale="25000" lnSpcReduction="20000"/>
          </a:bodyPr>
          <a:lstStyle/>
          <a:p>
            <a:r>
              <a:rPr lang="en-IE" sz="8000" dirty="0" smtClean="0"/>
              <a:t>We are the </a:t>
            </a:r>
            <a:r>
              <a:rPr lang="en-IE" sz="8000" dirty="0" err="1" smtClean="0"/>
              <a:t>bless'd</a:t>
            </a:r>
            <a:r>
              <a:rPr lang="en-IE" sz="8000" dirty="0" smtClean="0"/>
              <a:t> and a pilgrim people,</a:t>
            </a:r>
          </a:p>
          <a:p>
            <a:r>
              <a:rPr lang="en-IE" sz="8000" dirty="0" smtClean="0"/>
              <a:t>bound for the kingdom of God!</a:t>
            </a:r>
          </a:p>
          <a:p>
            <a:r>
              <a:rPr lang="en-IE" sz="8000" dirty="0" smtClean="0"/>
              <a:t>Love our journey and love our homeland:</a:t>
            </a:r>
          </a:p>
          <a:p>
            <a:r>
              <a:rPr lang="en-IE" sz="8000" dirty="0" smtClean="0"/>
              <a:t>love is the kingdom of God! </a:t>
            </a:r>
          </a:p>
          <a:p>
            <a:r>
              <a:rPr lang="en-IE" sz="8000" dirty="0" smtClean="0"/>
              <a:t> </a:t>
            </a:r>
          </a:p>
          <a:p>
            <a:r>
              <a:rPr lang="en-IE" sz="8000" dirty="0" smtClean="0"/>
              <a:t>Refrain </a:t>
            </a:r>
          </a:p>
          <a:p>
            <a:r>
              <a:rPr lang="en-IE" sz="8000" dirty="0" smtClean="0"/>
              <a:t>Bring forth the kingdom of mercy,</a:t>
            </a:r>
          </a:p>
          <a:p>
            <a:r>
              <a:rPr lang="en-IE" sz="8000" dirty="0" smtClean="0"/>
              <a:t>bring forth the kingdom of peace.</a:t>
            </a:r>
          </a:p>
          <a:p>
            <a:r>
              <a:rPr lang="en-IE" sz="8000" dirty="0" smtClean="0"/>
              <a:t>Bring forth the kingdom of justice,</a:t>
            </a:r>
          </a:p>
          <a:p>
            <a:r>
              <a:rPr lang="en-IE" sz="8000" dirty="0" smtClean="0"/>
              <a:t>bring forth the kingdom of God!                           </a:t>
            </a:r>
          </a:p>
          <a:p>
            <a:r>
              <a:rPr lang="en-IE" sz="8000" dirty="0" smtClean="0"/>
              <a:t> </a:t>
            </a:r>
          </a:p>
          <a:p>
            <a:endParaRPr lang="en-I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Welcome</a:t>
            </a:r>
            <a:endParaRPr lang="en-IE" dirty="0"/>
          </a:p>
        </p:txBody>
      </p:sp>
      <p:sp>
        <p:nvSpPr>
          <p:cNvPr id="3" name="Text Placeholder 2"/>
          <p:cNvSpPr>
            <a:spLocks noGrp="1"/>
          </p:cNvSpPr>
          <p:nvPr>
            <p:ph type="body" idx="1"/>
          </p:nvPr>
        </p:nvSpPr>
        <p:spPr/>
        <p:txBody>
          <a:bodyPr>
            <a:normAutofit fontScale="25000" lnSpcReduction="20000"/>
          </a:bodyPr>
          <a:lstStyle/>
          <a:p>
            <a:pPr lvl="0"/>
            <a:r>
              <a:rPr lang="en-IE" sz="19200" b="1" dirty="0" smtClean="0">
                <a:latin typeface="+mj-lt"/>
              </a:rPr>
              <a:t>Story of the room</a:t>
            </a:r>
            <a:endParaRPr lang="en-IE" sz="19200" dirty="0" smtClean="0">
              <a:latin typeface="+mj-lt"/>
            </a:endParaRPr>
          </a:p>
          <a:p>
            <a:pPr lvl="0">
              <a:buFontTx/>
              <a:buChar char="-"/>
            </a:pPr>
            <a:r>
              <a:rPr lang="en-IE" sz="12800" dirty="0" smtClean="0">
                <a:latin typeface="+mj-lt"/>
              </a:rPr>
              <a:t>The stories celebrated in this</a:t>
            </a:r>
          </a:p>
          <a:p>
            <a:pPr lvl="0"/>
            <a:r>
              <a:rPr lang="en-IE" sz="12800" dirty="0" smtClean="0">
                <a:latin typeface="+mj-lt"/>
              </a:rPr>
              <a:t>  room</a:t>
            </a:r>
          </a:p>
          <a:p>
            <a:pPr lvl="0">
              <a:buFontTx/>
              <a:buChar char="-"/>
            </a:pPr>
            <a:r>
              <a:rPr lang="en-IE" sz="12800" dirty="0" smtClean="0">
                <a:latin typeface="+mj-lt"/>
              </a:rPr>
              <a:t>The purpose of this room and</a:t>
            </a:r>
          </a:p>
          <a:p>
            <a:pPr lvl="0"/>
            <a:r>
              <a:rPr lang="en-IE" sz="12800" dirty="0" smtClean="0">
                <a:latin typeface="+mj-lt"/>
              </a:rPr>
              <a:t>  the technology that enables it</a:t>
            </a:r>
          </a:p>
          <a:p>
            <a:r>
              <a:rPr lang="en-IE" sz="12800" dirty="0" smtClean="0">
                <a:latin typeface="+mj-lt"/>
              </a:rPr>
              <a:t> </a:t>
            </a:r>
          </a:p>
          <a:p>
            <a:endParaRPr lang="en-IE" sz="1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E" dirty="0" smtClean="0"/>
              <a:t>The purpose of this room and the technology that enables it</a:t>
            </a:r>
            <a:br>
              <a:rPr lang="en-IE" dirty="0" smtClean="0"/>
            </a:br>
            <a:r>
              <a:rPr lang="en-IE" dirty="0" smtClean="0"/>
              <a:t> </a:t>
            </a:r>
            <a:br>
              <a:rPr lang="en-IE" dirty="0" smtClean="0"/>
            </a:br>
            <a:r>
              <a:rPr lang="en-IE" dirty="0" smtClean="0"/>
              <a:t> </a:t>
            </a:r>
            <a:br>
              <a:rPr lang="en-IE" dirty="0" smtClean="0"/>
            </a:br>
            <a:r>
              <a:rPr lang="en-IE" dirty="0" smtClean="0"/>
              <a:t>Thanks to -</a:t>
            </a:r>
            <a:endParaRPr lang="en-IE" dirty="0"/>
          </a:p>
        </p:txBody>
      </p:sp>
      <p:sp>
        <p:nvSpPr>
          <p:cNvPr id="3" name="Text Placeholder 2"/>
          <p:cNvSpPr>
            <a:spLocks noGrp="1"/>
          </p:cNvSpPr>
          <p:nvPr>
            <p:ph type="body" idx="1"/>
          </p:nvPr>
        </p:nvSpPr>
        <p:spPr/>
        <p:txBody>
          <a:bodyPr>
            <a:noAutofit/>
          </a:bodyPr>
          <a:lstStyle/>
          <a:p>
            <a:r>
              <a:rPr lang="en-IE" sz="1800" b="1" dirty="0" smtClean="0">
                <a:solidFill>
                  <a:srgbClr val="92D050"/>
                </a:solidFill>
                <a:latin typeface="+mj-lt"/>
              </a:rPr>
              <a:t>The Sponsors</a:t>
            </a:r>
            <a:r>
              <a:rPr lang="en-IE" sz="1800" b="1" dirty="0" smtClean="0">
                <a:latin typeface="+mj-lt"/>
              </a:rPr>
              <a:t>: </a:t>
            </a:r>
            <a:r>
              <a:rPr lang="en-IE" sz="1800" dirty="0" smtClean="0">
                <a:latin typeface="+mj-lt"/>
              </a:rPr>
              <a:t>Dignity Health, Ireland American Fund, Matching Gift from Maureen &amp; Craig Sullivan (US); Donations from Sisters of Mercy</a:t>
            </a:r>
          </a:p>
          <a:p>
            <a:r>
              <a:rPr lang="en-IE" sz="1800" b="1" dirty="0" smtClean="0">
                <a:solidFill>
                  <a:srgbClr val="92D050"/>
                </a:solidFill>
                <a:latin typeface="+mj-lt"/>
              </a:rPr>
              <a:t>Architect</a:t>
            </a:r>
            <a:r>
              <a:rPr lang="en-IE" sz="1800" b="1" dirty="0" smtClean="0">
                <a:latin typeface="+mj-lt"/>
              </a:rPr>
              <a:t>: </a:t>
            </a:r>
            <a:r>
              <a:rPr lang="en-IE" sz="1800" dirty="0" smtClean="0">
                <a:latin typeface="+mj-lt"/>
              </a:rPr>
              <a:t>Tim Lavin</a:t>
            </a:r>
          </a:p>
          <a:p>
            <a:r>
              <a:rPr lang="en-IE" sz="1800" b="1" dirty="0" smtClean="0">
                <a:solidFill>
                  <a:srgbClr val="92D050"/>
                </a:solidFill>
                <a:latin typeface="+mj-lt"/>
              </a:rPr>
              <a:t>Construction </a:t>
            </a:r>
            <a:r>
              <a:rPr lang="en-IE" sz="1800" b="1" dirty="0" smtClean="0">
                <a:latin typeface="+mj-lt"/>
              </a:rPr>
              <a:t>: </a:t>
            </a:r>
            <a:r>
              <a:rPr lang="en-IE" sz="1800" dirty="0" smtClean="0">
                <a:latin typeface="+mj-lt"/>
              </a:rPr>
              <a:t>James Quinn &amp; Crew</a:t>
            </a:r>
          </a:p>
          <a:p>
            <a:r>
              <a:rPr lang="en-IE" sz="1800" b="1" dirty="0" smtClean="0">
                <a:solidFill>
                  <a:srgbClr val="92D050"/>
                </a:solidFill>
                <a:latin typeface="+mj-lt"/>
              </a:rPr>
              <a:t>Graphic Designers</a:t>
            </a:r>
            <a:r>
              <a:rPr lang="en-IE" sz="1800" dirty="0" smtClean="0">
                <a:latin typeface="+mj-lt"/>
              </a:rPr>
              <a:t>: </a:t>
            </a:r>
            <a:r>
              <a:rPr lang="en-IE" sz="1800" b="1" dirty="0" smtClean="0">
                <a:latin typeface="+mj-lt"/>
              </a:rPr>
              <a:t>Vermillion</a:t>
            </a:r>
            <a:r>
              <a:rPr lang="en-IE" sz="1800" dirty="0" smtClean="0">
                <a:latin typeface="+mj-lt"/>
              </a:rPr>
              <a:t> led by Anne Brady with </a:t>
            </a:r>
            <a:r>
              <a:rPr lang="en-IE" sz="1800" b="1" dirty="0" smtClean="0">
                <a:latin typeface="+mj-lt"/>
              </a:rPr>
              <a:t>Copywriter</a:t>
            </a:r>
            <a:r>
              <a:rPr lang="en-IE" sz="1800" dirty="0" smtClean="0">
                <a:latin typeface="+mj-lt"/>
              </a:rPr>
              <a:t> Dermott Barrett and </a:t>
            </a:r>
            <a:r>
              <a:rPr lang="en-IE" sz="1800" b="1" dirty="0" smtClean="0">
                <a:latin typeface="+mj-lt"/>
              </a:rPr>
              <a:t>Printer</a:t>
            </a:r>
            <a:r>
              <a:rPr lang="en-IE" sz="1800" dirty="0" smtClean="0">
                <a:latin typeface="+mj-lt"/>
              </a:rPr>
              <a:t> Peter Nutley ( </a:t>
            </a:r>
            <a:r>
              <a:rPr lang="en-IE" sz="1800" b="1" dirty="0" smtClean="0">
                <a:latin typeface="+mj-lt"/>
              </a:rPr>
              <a:t>Graphic &amp; Display Systems</a:t>
            </a:r>
            <a:r>
              <a:rPr lang="en-IE" sz="1800" dirty="0" smtClean="0">
                <a:latin typeface="+mj-lt"/>
              </a:rPr>
              <a:t>)</a:t>
            </a:r>
          </a:p>
          <a:p>
            <a:r>
              <a:rPr lang="en-IE" sz="1800" b="1" dirty="0" smtClean="0">
                <a:solidFill>
                  <a:srgbClr val="92D050"/>
                </a:solidFill>
                <a:latin typeface="+mj-lt"/>
              </a:rPr>
              <a:t>Technology</a:t>
            </a:r>
            <a:r>
              <a:rPr lang="en-IE" sz="1800" b="1" dirty="0" smtClean="0">
                <a:latin typeface="+mj-lt"/>
              </a:rPr>
              <a:t>: </a:t>
            </a:r>
            <a:r>
              <a:rPr lang="en-IE" sz="1800" dirty="0" smtClean="0">
                <a:latin typeface="+mj-lt"/>
              </a:rPr>
              <a:t>Chris McCabe and Myles </a:t>
            </a:r>
            <a:r>
              <a:rPr lang="en-IE" sz="1800" dirty="0" err="1" smtClean="0">
                <a:latin typeface="+mj-lt"/>
              </a:rPr>
              <a:t>Lally</a:t>
            </a:r>
            <a:r>
              <a:rPr lang="en-IE" sz="1800" dirty="0" smtClean="0">
                <a:latin typeface="+mj-lt"/>
              </a:rPr>
              <a:t> (</a:t>
            </a:r>
            <a:r>
              <a:rPr lang="en-IE" sz="1800" b="1" dirty="0" err="1" smtClean="0">
                <a:latin typeface="+mj-lt"/>
              </a:rPr>
              <a:t>VIisutek</a:t>
            </a:r>
            <a:r>
              <a:rPr lang="en-IE" sz="1800" b="1" dirty="0" smtClean="0">
                <a:latin typeface="+mj-lt"/>
              </a:rPr>
              <a:t>)</a:t>
            </a:r>
          </a:p>
          <a:p>
            <a:r>
              <a:rPr lang="en-IE" sz="1800" b="1" dirty="0" smtClean="0">
                <a:solidFill>
                  <a:srgbClr val="92D050"/>
                </a:solidFill>
                <a:latin typeface="+mj-lt"/>
              </a:rPr>
              <a:t>Content on Screen</a:t>
            </a:r>
            <a:r>
              <a:rPr lang="en-IE" sz="1800" dirty="0" smtClean="0">
                <a:latin typeface="+mj-lt"/>
              </a:rPr>
              <a:t>: MIA Staff and volunteer Elizabeth McNamee rsm</a:t>
            </a:r>
          </a:p>
          <a:p>
            <a:endParaRPr lang="en-IE" sz="18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E" dirty="0" smtClean="0"/>
              <a:t> </a:t>
            </a:r>
            <a:br>
              <a:rPr lang="en-IE" dirty="0" smtClean="0"/>
            </a:br>
            <a:endParaRPr lang="en-IE" dirty="0"/>
          </a:p>
        </p:txBody>
      </p:sp>
      <p:sp>
        <p:nvSpPr>
          <p:cNvPr id="3" name="Text Placeholder 2"/>
          <p:cNvSpPr>
            <a:spLocks noGrp="1"/>
          </p:cNvSpPr>
          <p:nvPr>
            <p:ph type="body" idx="1"/>
          </p:nvPr>
        </p:nvSpPr>
        <p:spPr/>
        <p:txBody>
          <a:bodyPr/>
          <a:lstStyle/>
          <a:p>
            <a:pPr lvl="0"/>
            <a:r>
              <a:rPr lang="en-IE" b="1" dirty="0" smtClean="0"/>
              <a:t>Mercy around the World: </a:t>
            </a:r>
            <a:endParaRPr lang="en-IE" dirty="0" smtClean="0"/>
          </a:p>
          <a:p>
            <a:endParaRPr lang="en-IE" dirty="0"/>
          </a:p>
        </p:txBody>
      </p:sp>
      <p:pic>
        <p:nvPicPr>
          <p:cNvPr id="5" name="Picture 2" descr="C:\Users\globalaction\AppData\Local\Microsoft\Windows\Temporary Internet Files\Content.Outlook\I7PKQJD5\MIA Logo.jpg"/>
          <p:cNvPicPr>
            <a:picLocks noChangeAspect="1" noChangeArrowheads="1"/>
          </p:cNvPicPr>
          <p:nvPr/>
        </p:nvPicPr>
        <p:blipFill>
          <a:blip r:embed="rId2" cstate="print"/>
          <a:srcRect/>
          <a:stretch>
            <a:fillRect/>
          </a:stretch>
        </p:blipFill>
        <p:spPr bwMode="auto">
          <a:xfrm>
            <a:off x="3923928" y="2211710"/>
            <a:ext cx="4319588" cy="256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059582"/>
            <a:ext cx="7772400" cy="864096"/>
          </a:xfrm>
        </p:spPr>
        <p:txBody>
          <a:bodyPr/>
          <a:lstStyle/>
          <a:p>
            <a:pPr lvl="0"/>
            <a:r>
              <a:rPr lang="en-IE" dirty="0" smtClean="0"/>
              <a:t/>
            </a:r>
            <a:br>
              <a:rPr lang="en-IE" dirty="0" smtClean="0"/>
            </a:br>
            <a:r>
              <a:rPr lang="en-IE" dirty="0" smtClean="0"/>
              <a:t> Blessing of Room</a:t>
            </a:r>
            <a:endParaRPr lang="en-IE" dirty="0"/>
          </a:p>
        </p:txBody>
      </p:sp>
      <p:sp>
        <p:nvSpPr>
          <p:cNvPr id="3" name="Text Placeholder 2"/>
          <p:cNvSpPr>
            <a:spLocks noGrp="1"/>
          </p:cNvSpPr>
          <p:nvPr>
            <p:ph type="body" idx="1"/>
          </p:nvPr>
        </p:nvSpPr>
        <p:spPr>
          <a:xfrm>
            <a:off x="530352" y="2028498"/>
            <a:ext cx="7772400" cy="2919516"/>
          </a:xfrm>
        </p:spPr>
        <p:txBody>
          <a:bodyPr>
            <a:normAutofit fontScale="92500" lnSpcReduction="20000"/>
          </a:bodyPr>
          <a:lstStyle/>
          <a:p>
            <a:r>
              <a:rPr lang="en-IE" sz="2400" dirty="0" smtClean="0"/>
              <a:t>Blessed are you, Welcoming God.</a:t>
            </a:r>
            <a:br>
              <a:rPr lang="en-IE" sz="2400" dirty="0" smtClean="0"/>
            </a:br>
            <a:r>
              <a:rPr lang="en-IE" sz="2400" dirty="0" smtClean="0"/>
              <a:t>As your people come and go from this room </a:t>
            </a:r>
            <a:br>
              <a:rPr lang="en-IE" sz="2400" dirty="0" smtClean="0"/>
            </a:br>
            <a:r>
              <a:rPr lang="en-IE" sz="2400" dirty="0" smtClean="0"/>
              <a:t>be their constant companion on the way, </a:t>
            </a:r>
            <a:br>
              <a:rPr lang="en-IE" sz="2400" dirty="0" smtClean="0"/>
            </a:br>
            <a:r>
              <a:rPr lang="en-IE" sz="2400" dirty="0" smtClean="0"/>
              <a:t>so that coming and going </a:t>
            </a:r>
            <a:br>
              <a:rPr lang="en-IE" sz="2400" dirty="0" smtClean="0"/>
            </a:br>
            <a:r>
              <a:rPr lang="en-IE" sz="2400" dirty="0" smtClean="0"/>
              <a:t>they may be sustained by your presence. </a:t>
            </a:r>
            <a:br>
              <a:rPr lang="en-IE" sz="2400" dirty="0" smtClean="0"/>
            </a:br>
            <a:r>
              <a:rPr lang="en-IE" sz="2400" dirty="0" smtClean="0"/>
              <a:t>Bring to this room both friend and stranger and touch them with your gift of Mercy. May all who gather here</a:t>
            </a:r>
            <a:r>
              <a:rPr lang="en-IE" dirty="0" smtClean="0"/>
              <a:t> </a:t>
            </a:r>
            <a:r>
              <a:rPr lang="en-IE" sz="2400" dirty="0" smtClean="0"/>
              <a:t>be inspired to continue in faithfulness to the legacy of Catherine </a:t>
            </a:r>
            <a:r>
              <a:rPr lang="en-IE" sz="2400" dirty="0" err="1" smtClean="0"/>
              <a:t>McAuley</a:t>
            </a:r>
            <a:r>
              <a:rPr lang="en-IE" sz="2400" dirty="0" smtClean="0"/>
              <a:t>.</a:t>
            </a:r>
            <a:br>
              <a:rPr lang="en-IE" sz="2400" dirty="0" smtClean="0"/>
            </a:br>
            <a:r>
              <a:rPr lang="en-IE" sz="2400" dirty="0" smtClean="0"/>
              <a:t>Bless the presenters that work in this place, and fill them with zeal for Mercy and Justice</a:t>
            </a:r>
            <a:endParaRPr lang="en-IE" dirty="0"/>
          </a:p>
        </p:txBody>
      </p:sp>
      <p:sp>
        <p:nvSpPr>
          <p:cNvPr id="4" name="Rectangle 3"/>
          <p:cNvSpPr/>
          <p:nvPr/>
        </p:nvSpPr>
        <p:spPr>
          <a:xfrm>
            <a:off x="2286000" y="2248585"/>
            <a:ext cx="4572000" cy="492443"/>
          </a:xfrm>
          <a:prstGeom prst="rect">
            <a:avLst/>
          </a:prstGeom>
        </p:spPr>
        <p:txBody>
          <a:bodyPr>
            <a:spAutoFit/>
          </a:bodyPr>
          <a:lstStyle/>
          <a:p>
            <a:r>
              <a:rPr lang="en-IE" sz="800" dirty="0" smtClean="0"/>
              <a:t/>
            </a:r>
            <a:br>
              <a:rPr lang="en-IE" sz="800" dirty="0" smtClean="0"/>
            </a:br>
            <a:endParaRPr lang="en-I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491630"/>
            <a:ext cx="7772400" cy="1296144"/>
          </a:xfrm>
        </p:spPr>
        <p:txBody>
          <a:bodyPr/>
          <a:lstStyle/>
          <a:p>
            <a:r>
              <a:rPr lang="en-IE" sz="3200" dirty="0" smtClean="0"/>
              <a:t/>
            </a:r>
            <a:br>
              <a:rPr lang="en-IE" sz="3200" dirty="0" smtClean="0"/>
            </a:br>
            <a:r>
              <a:rPr lang="en-IE" sz="3200" dirty="0" smtClean="0"/>
              <a:t/>
            </a:r>
            <a:br>
              <a:rPr lang="en-IE" sz="3200" dirty="0" smtClean="0"/>
            </a:br>
            <a:r>
              <a:rPr lang="en-IE" sz="3200" dirty="0" smtClean="0"/>
              <a:t/>
            </a:r>
            <a:br>
              <a:rPr lang="en-IE" sz="3200" dirty="0" smtClean="0"/>
            </a:br>
            <a:r>
              <a:rPr lang="en-IE" sz="3200" dirty="0" smtClean="0"/>
              <a:t/>
            </a:r>
            <a:br>
              <a:rPr lang="en-IE" sz="3200" dirty="0" smtClean="0"/>
            </a:br>
            <a:r>
              <a:rPr lang="en-IE" sz="3200" dirty="0" smtClean="0"/>
              <a:t>Prayers of the Faithful as Archbishop Charles Brown blesses the room and people gathered</a:t>
            </a:r>
            <a:r>
              <a:rPr lang="en-IE" dirty="0" smtClean="0"/>
              <a:t/>
            </a:r>
            <a:br>
              <a:rPr lang="en-IE" dirty="0" smtClean="0"/>
            </a:br>
            <a:endParaRPr lang="en-IE" dirty="0"/>
          </a:p>
        </p:txBody>
      </p:sp>
      <p:sp>
        <p:nvSpPr>
          <p:cNvPr id="3" name="Text Placeholder 2"/>
          <p:cNvSpPr>
            <a:spLocks noGrp="1"/>
          </p:cNvSpPr>
          <p:nvPr>
            <p:ph type="body" idx="1"/>
          </p:nvPr>
        </p:nvSpPr>
        <p:spPr/>
        <p:txBody>
          <a:bodyPr>
            <a:normAutofit fontScale="25000" lnSpcReduction="20000"/>
          </a:bodyPr>
          <a:lstStyle/>
          <a:p>
            <a:pPr>
              <a:buFontTx/>
              <a:buChar char="-"/>
            </a:pPr>
            <a:r>
              <a:rPr lang="en-IE" sz="8000" dirty="0" smtClean="0"/>
              <a:t>May God bless and reward the women of Mercy </a:t>
            </a:r>
            <a:r>
              <a:rPr lang="en-IE" sz="8000" dirty="0" smtClean="0"/>
              <a:t> whose </a:t>
            </a:r>
            <a:r>
              <a:rPr lang="en-IE" sz="8000" dirty="0" smtClean="0"/>
              <a:t>vision inspired the empowerment of generations of young poor and oppressed people in this class room         </a:t>
            </a:r>
          </a:p>
          <a:p>
            <a:pPr>
              <a:buFontTx/>
              <a:buChar char="-"/>
            </a:pPr>
            <a:r>
              <a:rPr lang="en-IE" sz="8000" dirty="0" smtClean="0"/>
              <a:t> </a:t>
            </a:r>
            <a:r>
              <a:rPr lang="en-IE" sz="8000" b="1" dirty="0" smtClean="0"/>
              <a:t>R. Merciful God, graciously hear us</a:t>
            </a:r>
          </a:p>
          <a:p>
            <a:pPr>
              <a:buFontTx/>
              <a:buChar char="-"/>
            </a:pPr>
            <a:endParaRPr lang="en-IE" sz="8000" dirty="0" smtClean="0"/>
          </a:p>
          <a:p>
            <a:pPr>
              <a:buFontTx/>
              <a:buChar char="-"/>
            </a:pPr>
            <a:r>
              <a:rPr lang="en-IE" sz="8000" dirty="0" smtClean="0"/>
              <a:t>May God bless and give increase to the new foundations that were discerned and sent forth from this community room to the five continents of the world and that now minister Mercy in 44 countries of the world. </a:t>
            </a:r>
          </a:p>
          <a:p>
            <a:pPr>
              <a:buFontTx/>
              <a:buChar char="-"/>
            </a:pPr>
            <a:r>
              <a:rPr lang="en-IE" sz="8000" b="1" dirty="0" smtClean="0"/>
              <a:t>R. Merciful God, graciously hear us</a:t>
            </a:r>
            <a:endParaRPr lang="en-IE" sz="8000" dirty="0" smtClean="0"/>
          </a:p>
          <a:p>
            <a:endParaRPr lang="en-I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Text Placeholder 2"/>
          <p:cNvSpPr>
            <a:spLocks noGrp="1"/>
          </p:cNvSpPr>
          <p:nvPr>
            <p:ph type="body" idx="1"/>
          </p:nvPr>
        </p:nvSpPr>
        <p:spPr/>
        <p:txBody>
          <a:bodyPr>
            <a:normAutofit fontScale="25000" lnSpcReduction="20000"/>
          </a:bodyPr>
          <a:lstStyle/>
          <a:p>
            <a:pPr>
              <a:buFontTx/>
              <a:buChar char="-"/>
            </a:pPr>
            <a:r>
              <a:rPr lang="en-IE" sz="8000" dirty="0" smtClean="0"/>
              <a:t>May God bless all who come on visits and pilgrimages to this room. May it be for them a place of hospitality, nourishment and challenge.  </a:t>
            </a:r>
            <a:r>
              <a:rPr lang="en-IE" sz="8000" b="1" dirty="0" smtClean="0"/>
              <a:t>R. Merciful God, graciously hear us</a:t>
            </a:r>
          </a:p>
          <a:p>
            <a:pPr>
              <a:buFontTx/>
              <a:buChar char="-"/>
            </a:pPr>
            <a:endParaRPr lang="en-IE" sz="8000" dirty="0" smtClean="0"/>
          </a:p>
          <a:p>
            <a:pPr>
              <a:buFontTx/>
              <a:buChar char="-"/>
            </a:pPr>
            <a:r>
              <a:rPr lang="en-IE" sz="8000" dirty="0" smtClean="0"/>
              <a:t>May God bless all who have contributed to the refurbishment of this room – the donors for their generosity, the planners for their creativity, the workers for their excellence and skill.</a:t>
            </a:r>
          </a:p>
          <a:p>
            <a:pPr>
              <a:buFontTx/>
              <a:buChar char="-"/>
            </a:pPr>
            <a:r>
              <a:rPr lang="en-IE" sz="8000" dirty="0" smtClean="0"/>
              <a:t> </a:t>
            </a:r>
            <a:r>
              <a:rPr lang="en-IE" sz="8000" b="1" dirty="0" smtClean="0"/>
              <a:t>R. Merciful God, graciously hear us</a:t>
            </a:r>
            <a:endParaRPr lang="en-IE" sz="8000" dirty="0" smtClean="0"/>
          </a:p>
          <a:p>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203598"/>
            <a:ext cx="7858072" cy="864096"/>
          </a:xfrm>
        </p:spPr>
        <p:txBody>
          <a:bodyPr/>
          <a:lstStyle/>
          <a:p>
            <a:r>
              <a:rPr lang="en-IE" dirty="0" smtClean="0"/>
              <a:t/>
            </a:r>
            <a:br>
              <a:rPr lang="en-IE" dirty="0" smtClean="0"/>
            </a:br>
            <a:r>
              <a:rPr lang="en-IE" dirty="0" smtClean="0"/>
              <a:t>Concluding Prayer</a:t>
            </a:r>
            <a:br>
              <a:rPr lang="en-IE" dirty="0" smtClean="0"/>
            </a:br>
            <a:endParaRPr lang="en-IE" dirty="0"/>
          </a:p>
        </p:txBody>
      </p:sp>
      <p:sp>
        <p:nvSpPr>
          <p:cNvPr id="3" name="Text Placeholder 2"/>
          <p:cNvSpPr>
            <a:spLocks noGrp="1"/>
          </p:cNvSpPr>
          <p:nvPr>
            <p:ph type="body" idx="1"/>
          </p:nvPr>
        </p:nvSpPr>
        <p:spPr>
          <a:xfrm>
            <a:off x="530352" y="1275606"/>
            <a:ext cx="7772400" cy="1885176"/>
          </a:xfrm>
        </p:spPr>
        <p:txBody>
          <a:bodyPr>
            <a:noAutofit/>
          </a:bodyPr>
          <a:lstStyle/>
          <a:p>
            <a:r>
              <a:rPr lang="en-IE" sz="2000" dirty="0" smtClean="0"/>
              <a:t>We dedicate this room to you </a:t>
            </a:r>
            <a:br>
              <a:rPr lang="en-IE" sz="2000" dirty="0" smtClean="0"/>
            </a:br>
            <a:r>
              <a:rPr lang="en-IE" sz="2000" dirty="0" smtClean="0"/>
              <a:t>and your work as the God of Mercy.</a:t>
            </a:r>
            <a:br>
              <a:rPr lang="en-IE" sz="2000" dirty="0" smtClean="0"/>
            </a:br>
            <a:r>
              <a:rPr lang="en-IE" sz="2000" dirty="0" smtClean="0"/>
              <a:t>May it be a place of renewal and refreshment </a:t>
            </a:r>
            <a:br>
              <a:rPr lang="en-IE" sz="2000" dirty="0" smtClean="0"/>
            </a:br>
            <a:r>
              <a:rPr lang="en-IE" sz="2000" dirty="0" smtClean="0"/>
              <a:t>for those who come seeking a </a:t>
            </a:r>
            <a:r>
              <a:rPr lang="en-IE" sz="2000" dirty="0" err="1" smtClean="0"/>
              <a:t>depthing</a:t>
            </a:r>
            <a:r>
              <a:rPr lang="en-IE" sz="2000" dirty="0" smtClean="0"/>
              <a:t> in the story of Mercy</a:t>
            </a:r>
            <a:br>
              <a:rPr lang="en-IE" sz="2000" dirty="0" smtClean="0"/>
            </a:br>
            <a:r>
              <a:rPr lang="en-IE" sz="2000" dirty="0" smtClean="0"/>
              <a:t>A place of hope for those who are looking for meaning in their ministry</a:t>
            </a:r>
            <a:br>
              <a:rPr lang="en-IE" sz="2000" dirty="0" smtClean="0"/>
            </a:br>
            <a:r>
              <a:rPr lang="en-IE" sz="2000" dirty="0" smtClean="0"/>
              <a:t/>
            </a:r>
            <a:br>
              <a:rPr lang="en-IE" sz="2000" dirty="0" smtClean="0"/>
            </a:br>
            <a:r>
              <a:rPr lang="en-IE" sz="2000" dirty="0" smtClean="0"/>
              <a:t>A place of encouragement </a:t>
            </a:r>
            <a:br>
              <a:rPr lang="en-IE" sz="2000" dirty="0" smtClean="0"/>
            </a:br>
            <a:r>
              <a:rPr lang="en-IE" sz="2000" dirty="0" smtClean="0"/>
              <a:t>for those who hunger and thirst </a:t>
            </a:r>
            <a:br>
              <a:rPr lang="en-IE" sz="2000" dirty="0" smtClean="0"/>
            </a:br>
            <a:r>
              <a:rPr lang="en-IE" sz="2000" dirty="0" smtClean="0"/>
              <a:t>for mercy and justice,</a:t>
            </a:r>
            <a:br>
              <a:rPr lang="en-IE" sz="2000" dirty="0" smtClean="0"/>
            </a:br>
            <a:r>
              <a:rPr lang="en-IE" sz="2000" dirty="0" smtClean="0"/>
              <a:t>A place of vision and inspiration for all those who seek to bring God’s compassion to a suffering world</a:t>
            </a:r>
            <a:br>
              <a:rPr lang="en-IE" sz="2000" dirty="0" smtClean="0"/>
            </a:br>
            <a:endParaRPr lang="en-IE"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720102"/>
          </a:xfrm>
        </p:spPr>
        <p:txBody>
          <a:bodyPr/>
          <a:lstStyle/>
          <a:p>
            <a:r>
              <a:rPr lang="en-IE" i="1" dirty="0" smtClean="0"/>
              <a:t>Blessing</a:t>
            </a:r>
            <a:endParaRPr lang="en-IE" dirty="0"/>
          </a:p>
        </p:txBody>
      </p:sp>
      <p:sp>
        <p:nvSpPr>
          <p:cNvPr id="3" name="Text Placeholder 2"/>
          <p:cNvSpPr>
            <a:spLocks noGrp="1"/>
          </p:cNvSpPr>
          <p:nvPr>
            <p:ph type="body" idx="1"/>
          </p:nvPr>
        </p:nvSpPr>
        <p:spPr>
          <a:xfrm>
            <a:off x="530352" y="1779662"/>
            <a:ext cx="7772400" cy="1381120"/>
          </a:xfrm>
        </p:spPr>
        <p:txBody>
          <a:bodyPr>
            <a:normAutofit fontScale="25000" lnSpcReduction="20000"/>
          </a:bodyPr>
          <a:lstStyle/>
          <a:p>
            <a:r>
              <a:rPr lang="en-IE" sz="8000" i="1" dirty="0" smtClean="0"/>
              <a:t>Ma</a:t>
            </a:r>
            <a:r>
              <a:rPr lang="en-IE" sz="8000" b="1" i="1" dirty="0" smtClean="0"/>
              <a:t>y </a:t>
            </a:r>
            <a:r>
              <a:rPr lang="en-IE" sz="8000" dirty="0" smtClean="0"/>
              <a:t>the blessing</a:t>
            </a:r>
            <a:r>
              <a:rPr lang="en-IE" sz="8000" b="1" i="1" dirty="0" smtClean="0"/>
              <a:t> </a:t>
            </a:r>
            <a:r>
              <a:rPr lang="en-IE" sz="8000" dirty="0" smtClean="0"/>
              <a:t>of this house-</a:t>
            </a:r>
          </a:p>
          <a:p>
            <a:r>
              <a:rPr lang="en-IE" sz="8000" dirty="0" smtClean="0"/>
              <a:t>A house Imagined in unlikeness,</a:t>
            </a:r>
          </a:p>
          <a:p>
            <a:r>
              <a:rPr lang="en-IE" sz="8000" dirty="0" smtClean="0"/>
              <a:t>Dreamt with daring, Built with Love,</a:t>
            </a:r>
          </a:p>
          <a:p>
            <a:r>
              <a:rPr lang="en-IE" sz="8000" dirty="0" smtClean="0"/>
              <a:t>Founded on mercy-</a:t>
            </a:r>
          </a:p>
          <a:p>
            <a:r>
              <a:rPr lang="en-IE" sz="8000" dirty="0" smtClean="0"/>
              <a:t>Speak to your spirit</a:t>
            </a:r>
          </a:p>
          <a:p>
            <a:r>
              <a:rPr lang="en-IE" sz="8000" dirty="0" smtClean="0"/>
              <a:t>In whatever place you are called to Mercy</a:t>
            </a:r>
            <a:r>
              <a:rPr lang="en-IE" sz="8000" b="1" i="1" dirty="0" smtClean="0"/>
              <a:t/>
            </a:r>
            <a:br>
              <a:rPr lang="en-IE" sz="8000" b="1" i="1" dirty="0" smtClean="0"/>
            </a:br>
            <a:r>
              <a:rPr lang="en-IE" sz="8000" b="1" i="1" dirty="0" smtClean="0"/>
              <a:t>Amen (</a:t>
            </a:r>
            <a:r>
              <a:rPr lang="en-IE" sz="6400" b="1" i="1" dirty="0" smtClean="0"/>
              <a:t>Mary Wickham rsm</a:t>
            </a:r>
            <a:r>
              <a:rPr lang="en-IE" sz="8000" b="1" i="1" dirty="0" smtClean="0"/>
              <a:t>)  </a:t>
            </a:r>
          </a:p>
          <a:p>
            <a:endParaRPr lang="en-IE" sz="6400" b="1" dirty="0" smtClean="0"/>
          </a:p>
          <a:p>
            <a:r>
              <a:rPr lang="en-IE" sz="6400" b="1" dirty="0" smtClean="0">
                <a:solidFill>
                  <a:srgbClr val="92D050"/>
                </a:solidFill>
              </a:rPr>
              <a:t>And may the Blessing of almighty God, the Father, and the Son, and the Holy Spirit,</a:t>
            </a:r>
          </a:p>
          <a:p>
            <a:r>
              <a:rPr lang="en-IE" sz="6400" b="1" dirty="0" smtClean="0">
                <a:solidFill>
                  <a:srgbClr val="92D050"/>
                </a:solidFill>
              </a:rPr>
              <a:t>Come upon you and remain with you forever</a:t>
            </a:r>
          </a:p>
          <a:p>
            <a:endParaRPr lang="en-IE" sz="8000" b="1" i="1" dirty="0" smtClean="0"/>
          </a:p>
          <a:p>
            <a:endParaRPr lang="en-IE"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2942</TotalTime>
  <Words>470</Words>
  <Application>Microsoft Office PowerPoint</Application>
  <PresentationFormat>On-screen Show (16:9)</PresentationFormat>
  <Paragraphs>89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Blessing of the refurbished International Room </vt:lpstr>
      <vt:lpstr>Welcome</vt:lpstr>
      <vt:lpstr>The purpose of this room and the technology that enables it     Thanks to -</vt:lpstr>
      <vt:lpstr>  </vt:lpstr>
      <vt:lpstr>  Blessing of Room</vt:lpstr>
      <vt:lpstr>    Prayers of the Faithful as Archbishop Charles Brown blesses the room and people gathered </vt:lpstr>
      <vt:lpstr>PowerPoint Presentation</vt:lpstr>
      <vt:lpstr> Concluding Prayer </vt:lpstr>
      <vt:lpstr>Blessing</vt:lpstr>
      <vt:lpstr>  Bring Forth The Kingdom (Marty Haugen) </vt:lpstr>
      <vt:lpstr>PowerPoint Presentation</vt:lpstr>
      <vt:lpstr>PowerPoint Presentation</vt:lpstr>
      <vt:lpstr>PowerPoint Presentation</vt:lpstr>
    </vt:vector>
  </TitlesOfParts>
  <Company>New Jersey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Blessing of the refurbished International Room</dc:title>
  <dc:creator>director</dc:creator>
  <cp:lastModifiedBy>Anne</cp:lastModifiedBy>
  <cp:revision>119</cp:revision>
  <dcterms:created xsi:type="dcterms:W3CDTF">2015-09-21T16:22:29Z</dcterms:created>
  <dcterms:modified xsi:type="dcterms:W3CDTF">2015-09-28T20:32:47Z</dcterms:modified>
</cp:coreProperties>
</file>