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88" r:id="rId3"/>
    <p:sldId id="289" r:id="rId4"/>
    <p:sldId id="290" r:id="rId5"/>
    <p:sldId id="291" r:id="rId6"/>
    <p:sldId id="292" r:id="rId7"/>
    <p:sldId id="293" r:id="rId8"/>
    <p:sldId id="295" r:id="rId9"/>
    <p:sldId id="275" r:id="rId10"/>
    <p:sldId id="276" r:id="rId11"/>
    <p:sldId id="277" r:id="rId12"/>
    <p:sldId id="278" r:id="rId13"/>
    <p:sldId id="279" r:id="rId14"/>
    <p:sldId id="287" r:id="rId15"/>
    <p:sldId id="281" r:id="rId16"/>
    <p:sldId id="29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5" r:id="rId25"/>
    <p:sldId id="266" r:id="rId26"/>
    <p:sldId id="268" r:id="rId27"/>
    <p:sldId id="269" r:id="rId28"/>
    <p:sldId id="271" r:id="rId29"/>
    <p:sldId id="272" r:id="rId30"/>
    <p:sldId id="273" r:id="rId31"/>
    <p:sldId id="274" r:id="rId32"/>
    <p:sldId id="270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66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9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6/08/14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0"/>
            <a:ext cx="5965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8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2907" y="274638"/>
            <a:ext cx="577274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5636" y="1"/>
            <a:ext cx="9559636" cy="6858000"/>
          </a:xfrm>
        </p:spPr>
        <p:txBody>
          <a:bodyPr/>
          <a:lstStyle/>
          <a:p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88637" cy="718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652000" y="274638"/>
            <a:ext cx="461818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136" r="513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0298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813635" y="274638"/>
            <a:ext cx="161636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467" r="5467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2607" y="0"/>
            <a:ext cx="10167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4364" y="274638"/>
            <a:ext cx="161636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491" b="2491"/>
          <a:stretch>
            <a:fillRect/>
          </a:stretch>
        </p:blipFill>
        <p:spPr>
          <a:xfrm>
            <a:off x="-268288" y="0"/>
            <a:ext cx="9623426" cy="6858000"/>
          </a:xfrm>
        </p:spPr>
      </p:pic>
    </p:spTree>
    <p:extLst>
      <p:ext uri="{BB962C8B-B14F-4D97-AF65-F5344CB8AC3E}">
        <p14:creationId xmlns:p14="http://schemas.microsoft.com/office/powerpoint/2010/main" val="280750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478199" y="274638"/>
            <a:ext cx="26867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9687" r="968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7522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767454" y="274638"/>
            <a:ext cx="1246909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>
          <a:xfrm>
            <a:off x="-2528487" y="0"/>
            <a:ext cx="11672487" cy="6857999"/>
          </a:xfrm>
        </p:spPr>
      </p:pic>
    </p:spTree>
    <p:extLst>
      <p:ext uri="{BB962C8B-B14F-4D97-AF65-F5344CB8AC3E}">
        <p14:creationId xmlns:p14="http://schemas.microsoft.com/office/powerpoint/2010/main" val="115737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7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566" r="2566"/>
          <a:stretch>
            <a:fillRect/>
          </a:stretch>
        </p:blipFill>
        <p:spPr>
          <a:xfrm>
            <a:off x="-900546" y="0"/>
            <a:ext cx="11970588" cy="6858000"/>
          </a:xfrm>
        </p:spPr>
      </p:pic>
    </p:spTree>
    <p:extLst>
      <p:ext uri="{BB962C8B-B14F-4D97-AF65-F5344CB8AC3E}">
        <p14:creationId xmlns:p14="http://schemas.microsoft.com/office/powerpoint/2010/main" val="110233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850" b="17850"/>
          <a:stretch>
            <a:fillRect/>
          </a:stretch>
        </p:blipFill>
        <p:spPr>
          <a:xfrm>
            <a:off x="-207818" y="0"/>
            <a:ext cx="10788394" cy="6858000"/>
          </a:xfrm>
        </p:spPr>
      </p:pic>
    </p:spTree>
    <p:extLst>
      <p:ext uri="{BB962C8B-B14F-4D97-AF65-F5344CB8AC3E}">
        <p14:creationId xmlns:p14="http://schemas.microsoft.com/office/powerpoint/2010/main" val="187203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>
          <a:xfrm>
            <a:off x="-1" y="0"/>
            <a:ext cx="11970587" cy="6858000"/>
          </a:xfrm>
        </p:spPr>
      </p:pic>
    </p:spTree>
    <p:extLst>
      <p:ext uri="{BB962C8B-B14F-4D97-AF65-F5344CB8AC3E}">
        <p14:creationId xmlns:p14="http://schemas.microsoft.com/office/powerpoint/2010/main" val="349233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635" y="274638"/>
            <a:ext cx="488494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8796" r="8796"/>
          <a:stretch>
            <a:fillRect/>
          </a:stretch>
        </p:blipFill>
        <p:spPr>
          <a:xfrm>
            <a:off x="90488" y="0"/>
            <a:ext cx="9053512" cy="7304088"/>
          </a:xfrm>
        </p:spPr>
      </p:pic>
    </p:spTree>
    <p:extLst>
      <p:ext uri="{BB962C8B-B14F-4D97-AF65-F5344CB8AC3E}">
        <p14:creationId xmlns:p14="http://schemas.microsoft.com/office/powerpoint/2010/main" val="60644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Grp="1" noChangeAspect="1"/>
          </p:cNvPicPr>
          <p:nvPr/>
        </p:nvPicPr>
        <p:blipFill>
          <a:blip r:embed="rId2"/>
          <a:srcRect t="8483" b="8483"/>
          <a:stretch>
            <a:fillRect/>
          </a:stretch>
        </p:blipFill>
        <p:spPr>
          <a:xfrm>
            <a:off x="-1" y="69055"/>
            <a:ext cx="12344401" cy="678894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2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5630" b="25630"/>
          <a:stretch>
            <a:fillRect/>
          </a:stretch>
        </p:blipFill>
        <p:spPr>
          <a:xfrm>
            <a:off x="-1318934" y="0"/>
            <a:ext cx="12469964" cy="7132638"/>
          </a:xfrm>
        </p:spPr>
      </p:pic>
    </p:spTree>
    <p:extLst>
      <p:ext uri="{BB962C8B-B14F-4D97-AF65-F5344CB8AC3E}">
        <p14:creationId xmlns:p14="http://schemas.microsoft.com/office/powerpoint/2010/main" val="294717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98" b="8598"/>
          <a:stretch>
            <a:fillRect/>
          </a:stretch>
        </p:blipFill>
        <p:spPr>
          <a:xfrm>
            <a:off x="-1807429" y="0"/>
            <a:ext cx="11308640" cy="6858000"/>
          </a:xfrm>
        </p:spPr>
      </p:pic>
    </p:spTree>
    <p:extLst>
      <p:ext uri="{BB962C8B-B14F-4D97-AF65-F5344CB8AC3E}">
        <p14:creationId xmlns:p14="http://schemas.microsoft.com/office/powerpoint/2010/main" val="386451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005733" y="274638"/>
            <a:ext cx="45719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3957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577614" y="274638"/>
            <a:ext cx="45719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8559" r="855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4059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-2320348" y="274638"/>
            <a:ext cx="1001413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180" b="8180"/>
          <a:stretch>
            <a:fillRect/>
          </a:stretch>
        </p:blipFill>
        <p:spPr>
          <a:xfrm>
            <a:off x="-1563182" y="0"/>
            <a:ext cx="11308639" cy="6312632"/>
          </a:xfrm>
        </p:spPr>
      </p:pic>
    </p:spTree>
    <p:extLst>
      <p:ext uri="{BB962C8B-B14F-4D97-AF65-F5344CB8AC3E}">
        <p14:creationId xmlns:p14="http://schemas.microsoft.com/office/powerpoint/2010/main" val="142529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80" b="108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903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136254" y="274638"/>
            <a:ext cx="488494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0436" r="10436"/>
          <a:stretch>
            <a:fillRect/>
          </a:stretch>
        </p:blipFill>
        <p:spPr>
          <a:xfrm>
            <a:off x="-195263" y="0"/>
            <a:ext cx="9647238" cy="6858000"/>
          </a:xfrm>
        </p:spPr>
      </p:pic>
    </p:spTree>
    <p:extLst>
      <p:ext uri="{BB962C8B-B14F-4D97-AF65-F5344CB8AC3E}">
        <p14:creationId xmlns:p14="http://schemas.microsoft.com/office/powerpoint/2010/main" val="423455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282802" y="274638"/>
            <a:ext cx="124566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30" b="23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2463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607" y="274638"/>
            <a:ext cx="341947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18" b="1018"/>
          <a:stretch>
            <a:fillRect/>
          </a:stretch>
        </p:blipFill>
        <p:spPr>
          <a:xfrm>
            <a:off x="-268288" y="0"/>
            <a:ext cx="9412288" cy="7059613"/>
          </a:xfrm>
        </p:spPr>
      </p:pic>
    </p:spTree>
    <p:extLst>
      <p:ext uri="{BB962C8B-B14F-4D97-AF65-F5344CB8AC3E}">
        <p14:creationId xmlns:p14="http://schemas.microsoft.com/office/powerpoint/2010/main" val="32575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427936" y="274638"/>
            <a:ext cx="1734153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1511" r="11511"/>
          <a:stretch>
            <a:fillRect/>
          </a:stretch>
        </p:blipFill>
        <p:spPr>
          <a:xfrm>
            <a:off x="-244475" y="0"/>
            <a:ext cx="9388475" cy="6858000"/>
          </a:xfrm>
        </p:spPr>
      </p:pic>
    </p:spTree>
    <p:extLst>
      <p:ext uri="{BB962C8B-B14F-4D97-AF65-F5344CB8AC3E}">
        <p14:creationId xmlns:p14="http://schemas.microsoft.com/office/powerpoint/2010/main" val="342864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188232" y="274638"/>
            <a:ext cx="45719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521" r="552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9775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635" y="274638"/>
            <a:ext cx="488494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8796" r="8796"/>
          <a:stretch>
            <a:fillRect/>
          </a:stretch>
        </p:blipFill>
        <p:spPr>
          <a:xfrm>
            <a:off x="90488" y="0"/>
            <a:ext cx="9053512" cy="7304088"/>
          </a:xfrm>
        </p:spPr>
      </p:pic>
    </p:spTree>
    <p:extLst>
      <p:ext uri="{BB962C8B-B14F-4D97-AF65-F5344CB8AC3E}">
        <p14:creationId xmlns:p14="http://schemas.microsoft.com/office/powerpoint/2010/main" val="76156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427936" y="274638"/>
            <a:ext cx="1734153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1511" r="11511"/>
          <a:stretch>
            <a:fillRect/>
          </a:stretch>
        </p:blipFill>
        <p:spPr>
          <a:xfrm>
            <a:off x="-244475" y="0"/>
            <a:ext cx="9388475" cy="6858000"/>
          </a:xfrm>
        </p:spPr>
      </p:pic>
    </p:spTree>
    <p:extLst>
      <p:ext uri="{BB962C8B-B14F-4D97-AF65-F5344CB8AC3E}">
        <p14:creationId xmlns:p14="http://schemas.microsoft.com/office/powerpoint/2010/main" val="292543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566" r="2566"/>
          <a:stretch>
            <a:fillRect/>
          </a:stretch>
        </p:blipFill>
        <p:spPr>
          <a:xfrm>
            <a:off x="-900546" y="0"/>
            <a:ext cx="11970588" cy="6858000"/>
          </a:xfrm>
        </p:spPr>
      </p:pic>
    </p:spTree>
    <p:extLst>
      <p:ext uri="{BB962C8B-B14F-4D97-AF65-F5344CB8AC3E}">
        <p14:creationId xmlns:p14="http://schemas.microsoft.com/office/powerpoint/2010/main" val="48923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850" b="17850"/>
          <a:stretch>
            <a:fillRect/>
          </a:stretch>
        </p:blipFill>
        <p:spPr>
          <a:xfrm>
            <a:off x="-207818" y="0"/>
            <a:ext cx="10788394" cy="6858000"/>
          </a:xfrm>
        </p:spPr>
      </p:pic>
    </p:spTree>
    <p:extLst>
      <p:ext uri="{BB962C8B-B14F-4D97-AF65-F5344CB8AC3E}">
        <p14:creationId xmlns:p14="http://schemas.microsoft.com/office/powerpoint/2010/main" val="106498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>
          <a:xfrm>
            <a:off x="-1" y="0"/>
            <a:ext cx="11970587" cy="6858000"/>
          </a:xfrm>
        </p:spPr>
      </p:pic>
    </p:spTree>
    <p:extLst>
      <p:ext uri="{BB962C8B-B14F-4D97-AF65-F5344CB8AC3E}">
        <p14:creationId xmlns:p14="http://schemas.microsoft.com/office/powerpoint/2010/main" val="251283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Grp="1" noChangeAspect="1"/>
          </p:cNvPicPr>
          <p:nvPr/>
        </p:nvPicPr>
        <p:blipFill>
          <a:blip r:embed="rId2"/>
          <a:srcRect t="8483" b="8483"/>
          <a:stretch>
            <a:fillRect/>
          </a:stretch>
        </p:blipFill>
        <p:spPr>
          <a:xfrm>
            <a:off x="-1" y="69055"/>
            <a:ext cx="12344401" cy="678894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9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5630" b="25630"/>
          <a:stretch>
            <a:fillRect/>
          </a:stretch>
        </p:blipFill>
        <p:spPr>
          <a:xfrm>
            <a:off x="-1318934" y="0"/>
            <a:ext cx="12469964" cy="7132638"/>
          </a:xfrm>
        </p:spPr>
      </p:pic>
    </p:spTree>
    <p:extLst>
      <p:ext uri="{BB962C8B-B14F-4D97-AF65-F5344CB8AC3E}">
        <p14:creationId xmlns:p14="http://schemas.microsoft.com/office/powerpoint/2010/main" val="11313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98" b="8598"/>
          <a:stretch>
            <a:fillRect/>
          </a:stretch>
        </p:blipFill>
        <p:spPr>
          <a:xfrm>
            <a:off x="-1807429" y="0"/>
            <a:ext cx="11308640" cy="6858000"/>
          </a:xfrm>
        </p:spPr>
      </p:pic>
    </p:spTree>
    <p:extLst>
      <p:ext uri="{BB962C8B-B14F-4D97-AF65-F5344CB8AC3E}">
        <p14:creationId xmlns:p14="http://schemas.microsoft.com/office/powerpoint/2010/main" val="354749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005733" y="274638"/>
            <a:ext cx="45719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6212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041684" y="274638"/>
            <a:ext cx="45719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835" r="2835"/>
          <a:stretch>
            <a:fillRect/>
          </a:stretch>
        </p:blipFill>
        <p:spPr>
          <a:xfrm>
            <a:off x="-463550" y="0"/>
            <a:ext cx="9607550" cy="6858000"/>
          </a:xfrm>
        </p:spPr>
      </p:pic>
    </p:spTree>
    <p:extLst>
      <p:ext uri="{BB962C8B-B14F-4D97-AF65-F5344CB8AC3E}">
        <p14:creationId xmlns:p14="http://schemas.microsoft.com/office/powerpoint/2010/main" val="174441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577614" y="274638"/>
            <a:ext cx="45719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8559" r="855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040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-2320348" y="274638"/>
            <a:ext cx="1001413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180" b="8180"/>
          <a:stretch>
            <a:fillRect/>
          </a:stretch>
        </p:blipFill>
        <p:spPr>
          <a:xfrm>
            <a:off x="-1563182" y="0"/>
            <a:ext cx="11308639" cy="6312632"/>
          </a:xfrm>
        </p:spPr>
      </p:pic>
    </p:spTree>
    <p:extLst>
      <p:ext uri="{BB962C8B-B14F-4D97-AF65-F5344CB8AC3E}">
        <p14:creationId xmlns:p14="http://schemas.microsoft.com/office/powerpoint/2010/main" val="226443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80" b="108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2523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136254" y="274638"/>
            <a:ext cx="488494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0436" r="10436"/>
          <a:stretch>
            <a:fillRect/>
          </a:stretch>
        </p:blipFill>
        <p:spPr>
          <a:xfrm>
            <a:off x="-195263" y="0"/>
            <a:ext cx="9647238" cy="6858000"/>
          </a:xfrm>
        </p:spPr>
      </p:pic>
    </p:spTree>
    <p:extLst>
      <p:ext uri="{BB962C8B-B14F-4D97-AF65-F5344CB8AC3E}">
        <p14:creationId xmlns:p14="http://schemas.microsoft.com/office/powerpoint/2010/main" val="144921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282802" y="274638"/>
            <a:ext cx="124566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30" b="23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9211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607" y="274638"/>
            <a:ext cx="341947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18" b="1018"/>
          <a:stretch>
            <a:fillRect/>
          </a:stretch>
        </p:blipFill>
        <p:spPr>
          <a:xfrm>
            <a:off x="-268288" y="0"/>
            <a:ext cx="9412288" cy="7059613"/>
          </a:xfrm>
        </p:spPr>
      </p:pic>
    </p:spTree>
    <p:extLst>
      <p:ext uri="{BB962C8B-B14F-4D97-AF65-F5344CB8AC3E}">
        <p14:creationId xmlns:p14="http://schemas.microsoft.com/office/powerpoint/2010/main" val="71580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188232" y="274638"/>
            <a:ext cx="45719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521" r="552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6211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635" y="274638"/>
            <a:ext cx="488494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8796" r="8796"/>
          <a:stretch>
            <a:fillRect/>
          </a:stretch>
        </p:blipFill>
        <p:spPr>
          <a:xfrm>
            <a:off x="90488" y="0"/>
            <a:ext cx="9053512" cy="7304088"/>
          </a:xfrm>
        </p:spPr>
      </p:pic>
    </p:spTree>
    <p:extLst>
      <p:ext uri="{BB962C8B-B14F-4D97-AF65-F5344CB8AC3E}">
        <p14:creationId xmlns:p14="http://schemas.microsoft.com/office/powerpoint/2010/main" val="319253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427936" y="274638"/>
            <a:ext cx="1734153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1511" r="11511"/>
          <a:stretch>
            <a:fillRect/>
          </a:stretch>
        </p:blipFill>
        <p:spPr>
          <a:xfrm>
            <a:off x="-244475" y="0"/>
            <a:ext cx="9388475" cy="6858000"/>
          </a:xfrm>
        </p:spPr>
      </p:pic>
    </p:spTree>
    <p:extLst>
      <p:ext uri="{BB962C8B-B14F-4D97-AF65-F5344CB8AC3E}">
        <p14:creationId xmlns:p14="http://schemas.microsoft.com/office/powerpoint/2010/main" val="77042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0"/>
            <a:ext cx="5965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5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818732" y="274638"/>
            <a:ext cx="1660879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8804" b="8804"/>
          <a:stretch>
            <a:fillRect/>
          </a:stretch>
        </p:blipFill>
        <p:spPr>
          <a:xfrm>
            <a:off x="-1030501" y="0"/>
            <a:ext cx="11261717" cy="6858000"/>
          </a:xfrm>
        </p:spPr>
      </p:pic>
    </p:spTree>
    <p:extLst>
      <p:ext uri="{BB962C8B-B14F-4D97-AF65-F5344CB8AC3E}">
        <p14:creationId xmlns:p14="http://schemas.microsoft.com/office/powerpoint/2010/main" val="340057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769882" y="274638"/>
            <a:ext cx="45719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590" r="259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2999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800100"/>
            <a:ext cx="787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5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75089" y="2130425"/>
            <a:ext cx="531092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182" y="1"/>
            <a:ext cx="10021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7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9956</TotalTime>
  <Words>1</Words>
  <Application>Microsoft Macintosh PowerPoint</Application>
  <PresentationFormat>On-screen Show (4:3)</PresentationFormat>
  <Paragraphs>1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monteadmin</dc:creator>
  <cp:lastModifiedBy>Kate  Anderson</cp:lastModifiedBy>
  <cp:revision>21</cp:revision>
  <dcterms:created xsi:type="dcterms:W3CDTF">2014-07-21T03:14:02Z</dcterms:created>
  <dcterms:modified xsi:type="dcterms:W3CDTF">2014-08-06T08:09:28Z</dcterms:modified>
</cp:coreProperties>
</file>