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2" r:id="rId6"/>
    <p:sldId id="260" r:id="rId7"/>
    <p:sldId id="265" r:id="rId8"/>
    <p:sldId id="263" r:id="rId9"/>
    <p:sldId id="266" r:id="rId10"/>
    <p:sldId id="264" r:id="rId11"/>
    <p:sldId id="267" r:id="rId12"/>
    <p:sldId id="261" r:id="rId13"/>
    <p:sldId id="268" r:id="rId14"/>
    <p:sldId id="269" r:id="rId15"/>
    <p:sldId id="271" r:id="rId16"/>
    <p:sldId id="270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1498" y="-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DA62E2-A4F9-4122-87A9-DDB2B5CD9A1C}" type="datetimeFigureOut">
              <a:rPr lang="en-US" smtClean="0"/>
              <a:pPr/>
              <a:t>7/7/2014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D10157-6397-4BD2-9E98-0BF73614AEB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Slide for Beginning of Ritual – </a:t>
            </a:r>
          </a:p>
          <a:p>
            <a:r>
              <a:rPr lang="en-US" dirty="0" smtClean="0"/>
              <a:t>	Ringing of prayer</a:t>
            </a:r>
            <a:r>
              <a:rPr lang="en-US" baseline="0" dirty="0" smtClean="0"/>
              <a:t> gong or chimes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10157-6397-4BD2-9E98-0BF73614AEB5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Following Third Reading – Leader says</a:t>
            </a:r>
            <a:r>
              <a:rPr lang="en-US" baseline="0" dirty="0" smtClean="0"/>
              <a:t> response</a:t>
            </a:r>
            <a:r>
              <a:rPr lang="en-US" dirty="0" smtClean="0"/>
              <a:t> then all sing</a:t>
            </a:r>
            <a:r>
              <a:rPr lang="en-US" baseline="0" dirty="0" smtClean="0"/>
              <a:t> this refrain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10157-6397-4BD2-9E98-0BF73614AEB5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Fourth Reading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10157-6397-4BD2-9E98-0BF73614AEB5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Immediate Response following Fourth Reading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10157-6397-4BD2-9E98-0BF73614AEB5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Slide for Blessing of Water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10157-6397-4BD2-9E98-0BF73614AEB5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Slide for Procession To The Water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10157-6397-4BD2-9E98-0BF73614AEB5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Slide for Closing Blessing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10157-6397-4BD2-9E98-0BF73614AEB5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Final Song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10157-6397-4BD2-9E98-0BF73614AEB5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Refrain</a:t>
            </a:r>
            <a:r>
              <a:rPr lang="en-US" baseline="0" dirty="0" smtClean="0"/>
              <a:t> for Dance of the elements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10157-6397-4BD2-9E98-0BF73614AEB5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Slide for Reflection with instrumental music – </a:t>
            </a:r>
            <a:r>
              <a:rPr lang="en-US" i="1" dirty="0" smtClean="0"/>
              <a:t>Country Rose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10157-6397-4BD2-9E98-0BF73614AEB5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Refrain to begin</a:t>
            </a:r>
            <a:r>
              <a:rPr lang="en-US" baseline="0" dirty="0" smtClean="0"/>
              <a:t> the Readings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10157-6397-4BD2-9E98-0BF73614AEB5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First</a:t>
            </a:r>
            <a:r>
              <a:rPr lang="en-US" baseline="0" dirty="0" smtClean="0"/>
              <a:t> Reading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10157-6397-4BD2-9E98-0BF73614AEB5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Following First Reading – Leader says</a:t>
            </a:r>
            <a:r>
              <a:rPr lang="en-US" baseline="0" dirty="0" smtClean="0"/>
              <a:t> response</a:t>
            </a:r>
            <a:r>
              <a:rPr lang="en-US" dirty="0" smtClean="0"/>
              <a:t> then all sing</a:t>
            </a:r>
            <a:r>
              <a:rPr lang="en-US" baseline="0" dirty="0" smtClean="0"/>
              <a:t> this refrain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10157-6397-4BD2-9E98-0BF73614AEB5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Second Reading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10157-6397-4BD2-9E98-0BF73614AEB5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Following Second Reading – Leader says</a:t>
            </a:r>
            <a:r>
              <a:rPr lang="en-US" baseline="0" dirty="0" smtClean="0"/>
              <a:t> response</a:t>
            </a:r>
            <a:r>
              <a:rPr lang="en-US" dirty="0" smtClean="0"/>
              <a:t> then all sing</a:t>
            </a:r>
            <a:r>
              <a:rPr lang="en-US" baseline="0" dirty="0" smtClean="0"/>
              <a:t> this refrain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10157-6397-4BD2-9E98-0BF73614AEB5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Third Reading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10157-6397-4BD2-9E98-0BF73614AEB5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D141D-4C11-4DB8-B307-C6A1727233E2}" type="datetimeFigureOut">
              <a:rPr lang="en-US" smtClean="0"/>
              <a:pPr/>
              <a:t>7/7/2014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88D56-CC28-4AAA-A4B7-0E7CF6D6ED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D141D-4C11-4DB8-B307-C6A1727233E2}" type="datetimeFigureOut">
              <a:rPr lang="en-US" smtClean="0"/>
              <a:pPr/>
              <a:t>7/7/2014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88D56-CC28-4AAA-A4B7-0E7CF6D6ED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D141D-4C11-4DB8-B307-C6A1727233E2}" type="datetimeFigureOut">
              <a:rPr lang="en-US" smtClean="0"/>
              <a:pPr/>
              <a:t>7/7/2014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88D56-CC28-4AAA-A4B7-0E7CF6D6ED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D141D-4C11-4DB8-B307-C6A1727233E2}" type="datetimeFigureOut">
              <a:rPr lang="en-US" smtClean="0"/>
              <a:pPr/>
              <a:t>7/7/2014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88D56-CC28-4AAA-A4B7-0E7CF6D6ED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D141D-4C11-4DB8-B307-C6A1727233E2}" type="datetimeFigureOut">
              <a:rPr lang="en-US" smtClean="0"/>
              <a:pPr/>
              <a:t>7/7/2014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88D56-CC28-4AAA-A4B7-0E7CF6D6ED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D141D-4C11-4DB8-B307-C6A1727233E2}" type="datetimeFigureOut">
              <a:rPr lang="en-US" smtClean="0"/>
              <a:pPr/>
              <a:t>7/7/2014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88D56-CC28-4AAA-A4B7-0E7CF6D6ED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D141D-4C11-4DB8-B307-C6A1727233E2}" type="datetimeFigureOut">
              <a:rPr lang="en-US" smtClean="0"/>
              <a:pPr/>
              <a:t>7/7/2014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88D56-CC28-4AAA-A4B7-0E7CF6D6ED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D141D-4C11-4DB8-B307-C6A1727233E2}" type="datetimeFigureOut">
              <a:rPr lang="en-US" smtClean="0"/>
              <a:pPr/>
              <a:t>7/7/2014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88D56-CC28-4AAA-A4B7-0E7CF6D6ED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D141D-4C11-4DB8-B307-C6A1727233E2}" type="datetimeFigureOut">
              <a:rPr lang="en-US" smtClean="0"/>
              <a:pPr/>
              <a:t>7/7/2014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88D56-CC28-4AAA-A4B7-0E7CF6D6ED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D141D-4C11-4DB8-B307-C6A1727233E2}" type="datetimeFigureOut">
              <a:rPr lang="en-US" smtClean="0"/>
              <a:pPr/>
              <a:t>7/7/2014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88D56-CC28-4AAA-A4B7-0E7CF6D6ED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D141D-4C11-4DB8-B307-C6A1727233E2}" type="datetimeFigureOut">
              <a:rPr lang="en-US" smtClean="0"/>
              <a:pPr/>
              <a:t>7/7/2014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88D56-CC28-4AAA-A4B7-0E7CF6D6ED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1D141D-4C11-4DB8-B307-C6A1727233E2}" type="datetimeFigureOut">
              <a:rPr lang="en-US" smtClean="0"/>
              <a:pPr/>
              <a:t>7/7/2014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288D56-CC28-4AAA-A4B7-0E7CF6D6ED4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odea\Dropbox\MIC Photos Final Edition\S- Sea coas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270000" y="-1447800"/>
            <a:ext cx="13004800" cy="9753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609600"/>
            <a:ext cx="8640459" cy="3048000"/>
          </a:xfrm>
          <a:prstGeom prst="rect">
            <a:avLst/>
          </a:prstGeom>
          <a:noFill/>
        </p:spPr>
      </p:pic>
      <p:pic>
        <p:nvPicPr>
          <p:cNvPr id="307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3733800"/>
            <a:ext cx="8618222" cy="2971800"/>
          </a:xfrm>
          <a:prstGeom prst="rect">
            <a:avLst/>
          </a:prstGeom>
          <a:noFill/>
        </p:spPr>
      </p:pic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2446338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08164" y="152400"/>
            <a:ext cx="5249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</a:rPr>
              <a:t>Recordamos</a:t>
            </a:r>
            <a:r>
              <a:rPr lang="en-US" b="1" dirty="0" smtClean="0">
                <a:solidFill>
                  <a:schemeClr val="bg1"/>
                </a:solidFill>
              </a:rPr>
              <a:t> Su Merced / We Remember Your Mercy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sodea\Dropbox\MIC Photos Final Edition\S - Swan famil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930400" y="-1447800"/>
            <a:ext cx="13004800" cy="9753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723900"/>
            <a:ext cx="9067800" cy="613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705965" y="304800"/>
            <a:ext cx="1703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Oh, What A Gift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 - Northern Bay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838200"/>
            <a:ext cx="64008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5605125" cy="1170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533400"/>
            <a:ext cx="70104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533400"/>
            <a:ext cx="70104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d Nfld Sky 2 - in Ma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S - Sunrise 2 Signal Hil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723900"/>
            <a:ext cx="9067800" cy="613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705965" y="304800"/>
            <a:ext cx="1703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Oh, What A Gift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sodea\Dropbox\MIC Photos Final Edition\PR - IMG_34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011363" y="-1508125"/>
            <a:ext cx="13166726" cy="98758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609600"/>
            <a:ext cx="8640459" cy="3048000"/>
          </a:xfrm>
          <a:prstGeom prst="rect">
            <a:avLst/>
          </a:prstGeom>
          <a:noFill/>
        </p:spPr>
      </p:pic>
      <p:pic>
        <p:nvPicPr>
          <p:cNvPr id="307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3733800"/>
            <a:ext cx="8618222" cy="2971800"/>
          </a:xfrm>
          <a:prstGeom prst="rect">
            <a:avLst/>
          </a:prstGeom>
          <a:noFill/>
        </p:spPr>
      </p:pic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2446338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08164" y="152400"/>
            <a:ext cx="5249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</a:rPr>
              <a:t>Recordamos</a:t>
            </a:r>
            <a:r>
              <a:rPr lang="en-US" b="1" dirty="0" smtClean="0">
                <a:solidFill>
                  <a:schemeClr val="bg1"/>
                </a:solidFill>
              </a:rPr>
              <a:t> Su Merced / We Remember Your Mercy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3542963" cy="1015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609600"/>
            <a:ext cx="8640459" cy="3048000"/>
          </a:xfrm>
          <a:prstGeom prst="rect">
            <a:avLst/>
          </a:prstGeom>
          <a:noFill/>
        </p:spPr>
      </p:pic>
      <p:pic>
        <p:nvPicPr>
          <p:cNvPr id="307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3733800"/>
            <a:ext cx="8618222" cy="2971800"/>
          </a:xfrm>
          <a:prstGeom prst="rect">
            <a:avLst/>
          </a:prstGeom>
          <a:noFill/>
        </p:spPr>
      </p:pic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2446338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08164" y="152400"/>
            <a:ext cx="5249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</a:rPr>
              <a:t>Recordamos</a:t>
            </a:r>
            <a:r>
              <a:rPr lang="en-US" b="1" dirty="0" smtClean="0">
                <a:solidFill>
                  <a:schemeClr val="bg1"/>
                </a:solidFill>
              </a:rPr>
              <a:t> Su Merced / We Remember Your Mercy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 descr="C:\Users\sodea\Dropbox\MIC Photos Final Edition\S -0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87425" y="-739775"/>
            <a:ext cx="11118850" cy="83391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</TotalTime>
  <Words>142</Words>
  <Application>Microsoft Office PowerPoint</Application>
  <PresentationFormat>On-screen Show (4:3)</PresentationFormat>
  <Paragraphs>38</Paragraphs>
  <Slides>16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Sister Sheila O'Dea</dc:creator>
  <cp:lastModifiedBy>Sister Sheila O'Dea</cp:lastModifiedBy>
  <cp:revision>24</cp:revision>
  <dcterms:created xsi:type="dcterms:W3CDTF">2014-07-07T13:26:48Z</dcterms:created>
  <dcterms:modified xsi:type="dcterms:W3CDTF">2014-07-07T17:30:47Z</dcterms:modified>
</cp:coreProperties>
</file>