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6"/>
  </p:handoutMasterIdLst>
  <p:sldIdLst>
    <p:sldId id="290" r:id="rId2"/>
    <p:sldId id="280" r:id="rId3"/>
    <p:sldId id="270" r:id="rId4"/>
    <p:sldId id="274" r:id="rId5"/>
    <p:sldId id="278" r:id="rId6"/>
    <p:sldId id="277" r:id="rId7"/>
    <p:sldId id="263" r:id="rId8"/>
    <p:sldId id="260" r:id="rId9"/>
    <p:sldId id="276" r:id="rId10"/>
    <p:sldId id="281" r:id="rId11"/>
    <p:sldId id="266" r:id="rId12"/>
    <p:sldId id="282" r:id="rId13"/>
    <p:sldId id="292" r:id="rId14"/>
    <p:sldId id="289" r:id="rId15"/>
    <p:sldId id="275" r:id="rId16"/>
    <p:sldId id="297" r:id="rId17"/>
    <p:sldId id="298" r:id="rId18"/>
    <p:sldId id="299" r:id="rId19"/>
    <p:sldId id="300" r:id="rId20"/>
    <p:sldId id="295" r:id="rId21"/>
    <p:sldId id="294" r:id="rId22"/>
    <p:sldId id="257" r:id="rId23"/>
    <p:sldId id="303" r:id="rId24"/>
    <p:sldId id="302" r:id="rId25"/>
  </p:sldIdLst>
  <p:sldSz cx="9144000" cy="6858000" type="screen4x3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60"/>
  </p:normalViewPr>
  <p:slideViewPr>
    <p:cSldViewPr>
      <p:cViewPr varScale="1">
        <p:scale>
          <a:sx n="69" d="100"/>
          <a:sy n="69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1BF7C7B9-6EF0-43A3-AA7E-FA25147F8766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E2555B2B-1FCC-46E1-80C1-74A2DD66B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84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50468-9BB5-489B-8019-82AF391BDBEE}" type="datetimeFigureOut">
              <a:rPr lang="en-GB" smtClean="0"/>
              <a:t>31/05/2014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A97B8-47AF-4D7B-91C1-BED46FE61FC0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7000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6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5609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748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52272" y="5934670"/>
            <a:ext cx="1391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FED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776442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92392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98" y="0"/>
            <a:ext cx="4603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51492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14280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6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5405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3141"/>
            <a:ext cx="8336984" cy="68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97317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>
          <a:xfrm>
            <a:off x="0" y="922"/>
            <a:ext cx="9225084" cy="68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3979"/>
      </p:ext>
    </p:extLst>
  </p:cSld>
  <p:clrMapOvr>
    <a:masterClrMapping/>
  </p:clrMapOvr>
  <p:transition spd="med" advClick="0" advTm="7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/>
          <a:stretch/>
        </p:blipFill>
        <p:spPr>
          <a:xfrm>
            <a:off x="2483768" y="0"/>
            <a:ext cx="4239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70444"/>
      </p:ext>
    </p:extLst>
  </p:cSld>
  <p:clrMapOvr>
    <a:masterClrMapping/>
  </p:clrMapOvr>
  <p:transition spd="med" advClick="0" advTm="7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00096"/>
      </p:ext>
    </p:extLst>
  </p:cSld>
  <p:clrMapOvr>
    <a:masterClrMapping/>
  </p:clrMapOvr>
  <p:transition spd="med" advClick="0"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3111"/>
      </p:ext>
    </p:extLst>
  </p:cSld>
  <p:clrMapOvr>
    <a:masterClrMapping/>
  </p:clrMapOvr>
  <p:transition spd="med"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6032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4167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6597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5275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3781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3781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b="14382"/>
          <a:stretch/>
        </p:blipFill>
        <p:spPr>
          <a:xfrm>
            <a:off x="251520" y="548680"/>
            <a:ext cx="8640960" cy="56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0608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4040" b="7652"/>
          <a:stretch/>
        </p:blipFill>
        <p:spPr>
          <a:xfrm>
            <a:off x="611560" y="-10197"/>
            <a:ext cx="7981109" cy="68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37437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21970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13181" r="-1"/>
          <a:stretch/>
        </p:blipFill>
        <p:spPr>
          <a:xfrm>
            <a:off x="-98848" y="0"/>
            <a:ext cx="9242847" cy="68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95040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2529"/>
          <a:stretch/>
        </p:blipFill>
        <p:spPr>
          <a:xfrm>
            <a:off x="-45136" y="0"/>
            <a:ext cx="9292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7928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5455"/>
          <a:stretch/>
        </p:blipFill>
        <p:spPr>
          <a:xfrm>
            <a:off x="4338" y="0"/>
            <a:ext cx="9208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8528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9" b="6665"/>
          <a:stretch/>
        </p:blipFill>
        <p:spPr>
          <a:xfrm>
            <a:off x="11831" y="0"/>
            <a:ext cx="9087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15787"/>
      </p:ext>
    </p:extLst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1462</TotalTime>
  <Words>1</Words>
  <Application>Microsoft Office PowerPoint</Application>
  <PresentationFormat>On-screen Show (4:3)</PresentationFormat>
  <Paragraphs>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Tradeshow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Mercy Around the World</dc:title>
  <dc:creator>Windows User</dc:creator>
  <cp:lastModifiedBy>Windows User</cp:lastModifiedBy>
  <cp:revision>54</cp:revision>
  <cp:lastPrinted>2014-05-18T14:59:30Z</cp:lastPrinted>
  <dcterms:created xsi:type="dcterms:W3CDTF">2014-05-15T14:38:42Z</dcterms:created>
  <dcterms:modified xsi:type="dcterms:W3CDTF">2014-05-31T20:56:50Z</dcterms:modified>
</cp:coreProperties>
</file>