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0" r:id="rId3"/>
    <p:sldId id="26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33"/>
    <a:srgbClr val="99FF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8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F32BD-166B-4DF8-AB1C-610746B0050B}" type="datetimeFigureOut">
              <a:rPr lang="en-IE" smtClean="0"/>
              <a:t>07/05/2014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622DE-4106-4829-A21A-5665B1372E4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832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07/05/2014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82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07/05/2014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773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07/05/2014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8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07/05/2014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311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07/05/2014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32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07/05/2014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182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07/05/2014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027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07/05/2014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718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07/05/2014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97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07/05/2014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873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E49-2D70-4B66-A6FE-FA0ABEB0A111}" type="datetimeFigureOut">
              <a:rPr lang="en-IE" smtClean="0"/>
              <a:t>07/05/2014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143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1E49-2D70-4B66-A6FE-FA0ABEB0A111}" type="datetimeFigureOut">
              <a:rPr lang="en-IE" smtClean="0"/>
              <a:t>07/05/2014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5550C-E427-408A-AF94-3CE66B9648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903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5"/>
          <a:stretch/>
        </p:blipFill>
        <p:spPr>
          <a:xfrm>
            <a:off x="-21567" y="0"/>
            <a:ext cx="9144000" cy="53211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5496" y="573499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 smtClean="0">
                <a:solidFill>
                  <a:schemeClr val="bg1"/>
                </a:solidFill>
              </a:rPr>
              <a:t>In </a:t>
            </a:r>
            <a:r>
              <a:rPr lang="en-GB" sz="3600" i="1" dirty="0">
                <a:solidFill>
                  <a:schemeClr val="bg1"/>
                </a:solidFill>
              </a:rPr>
              <a:t>the midst of all our tripping </a:t>
            </a:r>
            <a:r>
              <a:rPr lang="en-GB" sz="3600" i="1" dirty="0" smtClean="0">
                <a:solidFill>
                  <a:schemeClr val="bg1"/>
                </a:solidFill>
              </a:rPr>
              <a:t>about…</a:t>
            </a:r>
            <a:endParaRPr lang="en-I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361040" cy="695739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9" y="332656"/>
            <a:ext cx="8008557" cy="4525963"/>
          </a:xfrm>
        </p:spPr>
      </p:pic>
      <p:sp>
        <p:nvSpPr>
          <p:cNvPr id="7" name="TextBox 6"/>
          <p:cNvSpPr txBox="1"/>
          <p:nvPr/>
        </p:nvSpPr>
        <p:spPr>
          <a:xfrm>
            <a:off x="1475656" y="4581128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smtClean="0">
                <a:solidFill>
                  <a:srgbClr val="FFFF00"/>
                </a:solidFill>
              </a:rPr>
              <a:t>…our </a:t>
            </a:r>
            <a:r>
              <a:rPr lang="en-GB" sz="3600" i="1" dirty="0">
                <a:solidFill>
                  <a:srgbClr val="FFFF00"/>
                </a:solidFill>
              </a:rPr>
              <a:t>hearts can always be in the same place</a:t>
            </a:r>
            <a:r>
              <a:rPr lang="en-IE" sz="3600" dirty="0">
                <a:solidFill>
                  <a:srgbClr val="FFFF00"/>
                </a:solidFill>
              </a:rPr>
              <a:t> …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98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361040" cy="6957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92280" y="5013176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8" y="-22220"/>
            <a:ext cx="8192748" cy="67635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06081" y="544559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bg1"/>
                </a:solidFill>
              </a:rPr>
              <a:t>C. Mc </a:t>
            </a:r>
            <a:r>
              <a:rPr lang="en-IE" sz="2800" dirty="0" err="1" smtClean="0">
                <a:solidFill>
                  <a:schemeClr val="bg1"/>
                </a:solidFill>
              </a:rPr>
              <a:t>Auley</a:t>
            </a:r>
            <a:endParaRPr lang="en-I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24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McNamee</dc:creator>
  <cp:lastModifiedBy>Elizabeth McNamee</cp:lastModifiedBy>
  <cp:revision>30</cp:revision>
  <dcterms:created xsi:type="dcterms:W3CDTF">2014-04-25T13:57:00Z</dcterms:created>
  <dcterms:modified xsi:type="dcterms:W3CDTF">2014-05-07T14:19:11Z</dcterms:modified>
</cp:coreProperties>
</file>