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0" r:id="rId2"/>
    <p:sldId id="269" r:id="rId3"/>
    <p:sldId id="268" r:id="rId4"/>
    <p:sldId id="267" r:id="rId5"/>
    <p:sldId id="266" r:id="rId6"/>
    <p:sldId id="265" r:id="rId7"/>
    <p:sldId id="264" r:id="rId8"/>
    <p:sldId id="263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94DB2-E97E-49E8-A6E0-8DF0D7E1A200}" type="datetimeFigureOut">
              <a:rPr lang="en-IE" smtClean="0"/>
              <a:t>23/06/2014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83EBF-6E45-4DDD-97FD-B839BB1F69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3937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83EBF-6E45-4DDD-97FD-B839BB1F695B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8971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0743-5C55-417C-98AF-BAF03EACEF1F}" type="datetimeFigureOut">
              <a:rPr lang="en-IE" smtClean="0"/>
              <a:t>23/06/2014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72A5-80F2-4596-B274-02EF7C81AA6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74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0743-5C55-417C-98AF-BAF03EACEF1F}" type="datetimeFigureOut">
              <a:rPr lang="en-IE" smtClean="0"/>
              <a:t>23/06/2014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72A5-80F2-4596-B274-02EF7C81AA6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960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0743-5C55-417C-98AF-BAF03EACEF1F}" type="datetimeFigureOut">
              <a:rPr lang="en-IE" smtClean="0"/>
              <a:t>23/06/2014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72A5-80F2-4596-B274-02EF7C81AA6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532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0743-5C55-417C-98AF-BAF03EACEF1F}" type="datetimeFigureOut">
              <a:rPr lang="en-IE" smtClean="0"/>
              <a:t>23/06/2014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72A5-80F2-4596-B274-02EF7C81AA6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239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0743-5C55-417C-98AF-BAF03EACEF1F}" type="datetimeFigureOut">
              <a:rPr lang="en-IE" smtClean="0"/>
              <a:t>23/06/2014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72A5-80F2-4596-B274-02EF7C81AA6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733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0743-5C55-417C-98AF-BAF03EACEF1F}" type="datetimeFigureOut">
              <a:rPr lang="en-IE" smtClean="0"/>
              <a:t>23/06/2014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72A5-80F2-4596-B274-02EF7C81AA6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45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0743-5C55-417C-98AF-BAF03EACEF1F}" type="datetimeFigureOut">
              <a:rPr lang="en-IE" smtClean="0"/>
              <a:t>23/06/2014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72A5-80F2-4596-B274-02EF7C81AA6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093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0743-5C55-417C-98AF-BAF03EACEF1F}" type="datetimeFigureOut">
              <a:rPr lang="en-IE" smtClean="0"/>
              <a:t>23/06/2014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72A5-80F2-4596-B274-02EF7C81AA6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695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0743-5C55-417C-98AF-BAF03EACEF1F}" type="datetimeFigureOut">
              <a:rPr lang="en-IE" smtClean="0"/>
              <a:t>23/06/2014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72A5-80F2-4596-B274-02EF7C81AA6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6993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0743-5C55-417C-98AF-BAF03EACEF1F}" type="datetimeFigureOut">
              <a:rPr lang="en-IE" smtClean="0"/>
              <a:t>23/06/2014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72A5-80F2-4596-B274-02EF7C81AA6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320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0743-5C55-417C-98AF-BAF03EACEF1F}" type="datetimeFigureOut">
              <a:rPr lang="en-IE" smtClean="0"/>
              <a:t>23/06/2014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72A5-80F2-4596-B274-02EF7C81AA6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1894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50743-5C55-417C-98AF-BAF03EACEF1F}" type="datetimeFigureOut">
              <a:rPr lang="en-IE" smtClean="0"/>
              <a:t>23/06/2014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372A5-80F2-4596-B274-02EF7C81AA6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469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69" y="-328361"/>
            <a:ext cx="9401723" cy="71863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585043"/>
            <a:ext cx="19442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b="1" dirty="0">
              <a:solidFill>
                <a:srgbClr val="FFFF00"/>
              </a:solidFill>
            </a:endParaRPr>
          </a:p>
          <a:p>
            <a:pPr algn="ctr"/>
            <a:endParaRPr lang="en-GB" sz="3600" b="1" i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GB" sz="3600" b="1" i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“THE  </a:t>
            </a:r>
          </a:p>
          <a:p>
            <a:pPr algn="ctr"/>
            <a:endParaRPr lang="en-GB" sz="3600" b="1" i="1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GB" sz="3600" b="1" i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CALL </a:t>
            </a:r>
          </a:p>
          <a:p>
            <a:pPr algn="ctr"/>
            <a:r>
              <a:rPr lang="en-GB" sz="3600" b="1" i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en-GB" sz="3600" b="1" i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IS  </a:t>
            </a:r>
            <a:endParaRPr lang="en-GB" sz="3600" b="1" i="1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endParaRPr lang="en-GB" sz="3600" b="1" i="1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GB" sz="3600" b="1" i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MERCY</a:t>
            </a:r>
            <a:r>
              <a:rPr lang="en-GB" sz="36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”</a:t>
            </a:r>
            <a:endParaRPr lang="en-IE" sz="36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8434" y="5877272"/>
            <a:ext cx="3198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by </a:t>
            </a:r>
            <a:r>
              <a:rPr lang="en-GB" sz="2400" dirty="0">
                <a:solidFill>
                  <a:schemeClr val="bg1"/>
                </a:solidFill>
              </a:rPr>
              <a:t>Carmel Bracken, </a:t>
            </a:r>
            <a:r>
              <a:rPr lang="en-GB" sz="2400" dirty="0" err="1">
                <a:solidFill>
                  <a:schemeClr val="bg1"/>
                </a:solidFill>
              </a:rPr>
              <a:t>rsm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563" y="-375659"/>
            <a:ext cx="6943392" cy="5835691"/>
          </a:xfrm>
          <a:prstGeom prst="rect">
            <a:avLst/>
          </a:prstGeom>
        </p:spPr>
      </p:pic>
      <p:pic>
        <p:nvPicPr>
          <p:cNvPr id="9" name="final_call_is_mercy_for_slides_carmel_brack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8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00" y="-1"/>
            <a:ext cx="9324020" cy="7186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/>
          <a:stretch/>
        </p:blipFill>
        <p:spPr>
          <a:xfrm>
            <a:off x="-22267" y="136239"/>
            <a:ext cx="9215500" cy="58276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24544" y="5805264"/>
            <a:ext cx="93970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her </a:t>
            </a:r>
            <a:r>
              <a:rPr lang="en-GB" sz="3200" dirty="0">
                <a:solidFill>
                  <a:schemeClr val="bg1"/>
                </a:solidFill>
              </a:rPr>
              <a:t>thirst was quenched with </a:t>
            </a:r>
            <a:r>
              <a:rPr lang="en-GB" sz="3200" dirty="0" smtClean="0">
                <a:solidFill>
                  <a:schemeClr val="bg1"/>
                </a:solidFill>
              </a:rPr>
              <a:t>the </a:t>
            </a:r>
            <a:r>
              <a:rPr lang="en-GB" sz="3200" dirty="0">
                <a:solidFill>
                  <a:schemeClr val="bg1"/>
                </a:solidFill>
              </a:rPr>
              <a:t>blessing of water</a:t>
            </a:r>
            <a:endParaRPr lang="en-IE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w</a:t>
            </a:r>
            <a:r>
              <a:rPr lang="en-GB" sz="3200" dirty="0" smtClean="0">
                <a:solidFill>
                  <a:schemeClr val="bg1"/>
                </a:solidFill>
              </a:rPr>
              <a:t>elling </a:t>
            </a:r>
            <a:r>
              <a:rPr lang="en-GB" sz="3200" dirty="0">
                <a:solidFill>
                  <a:schemeClr val="bg1"/>
                </a:solidFill>
              </a:rPr>
              <a:t>up from inner springs;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25" y="136239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FFFF00"/>
                </a:solidFill>
              </a:rPr>
              <a:t>In the midst of </a:t>
            </a:r>
          </a:p>
          <a:p>
            <a:r>
              <a:rPr lang="en-GB" sz="3600" dirty="0" smtClean="0">
                <a:solidFill>
                  <a:srgbClr val="FFFF00"/>
                </a:solidFill>
              </a:rPr>
              <a:t>life’s dryness</a:t>
            </a:r>
            <a:endParaRPr lang="en-IE" sz="3600" dirty="0" smtClean="0">
              <a:solidFill>
                <a:srgbClr val="FFFF00"/>
              </a:solidFill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4202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7186361"/>
          </a:xfrm>
          <a:prstGeom prst="rect">
            <a:avLst/>
          </a:prstGeom>
        </p:spPr>
      </p:pic>
      <p:pic>
        <p:nvPicPr>
          <p:cNvPr id="1026" name="Picture 2" descr="C:\Users\elizabethmcnamee.SOMC\Desktop\Marg Farrell\Benedictine la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65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68923" y="3593179"/>
            <a:ext cx="4555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  <a:latin typeface="+mj-lt"/>
              </a:rPr>
              <a:t>Becoming a </a:t>
            </a:r>
            <a:r>
              <a:rPr lang="en-GB" sz="3600" dirty="0" smtClean="0">
                <a:solidFill>
                  <a:srgbClr val="FFFF00"/>
                </a:solidFill>
                <a:latin typeface="+mj-lt"/>
              </a:rPr>
              <a:t>pool,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80528" y="6237312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mirroring its origin;</a:t>
            </a:r>
            <a:endParaRPr lang="en-I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64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7186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24544" y="2908339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3600" dirty="0" smtClean="0">
                <a:solidFill>
                  <a:srgbClr val="FFFF00"/>
                </a:solidFill>
              </a:rPr>
              <a:t>a </a:t>
            </a:r>
          </a:p>
          <a:p>
            <a:pPr algn="ctr"/>
            <a:r>
              <a:rPr lang="en-GB" sz="3600" dirty="0" smtClean="0">
                <a:solidFill>
                  <a:srgbClr val="FFFF00"/>
                </a:solidFill>
              </a:rPr>
              <a:t>cascading </a:t>
            </a:r>
          </a:p>
          <a:p>
            <a:pPr algn="ctr"/>
            <a:r>
              <a:rPr lang="en-GB" sz="3600" dirty="0" smtClean="0">
                <a:solidFill>
                  <a:srgbClr val="FFFF00"/>
                </a:solidFill>
              </a:rPr>
              <a:t>Fountain </a:t>
            </a:r>
          </a:p>
          <a:p>
            <a:pPr algn="ctr"/>
            <a:r>
              <a:rPr lang="en-GB" sz="3600" dirty="0" smtClean="0">
                <a:solidFill>
                  <a:srgbClr val="FFFF00"/>
                </a:solidFill>
              </a:rPr>
              <a:t>of </a:t>
            </a:r>
            <a:r>
              <a:rPr lang="en-GB" sz="3600" dirty="0">
                <a:solidFill>
                  <a:srgbClr val="FFFF00"/>
                </a:solidFill>
              </a:rPr>
              <a:t>Mercy</a:t>
            </a:r>
            <a:endParaRPr lang="en-IE" sz="3600" dirty="0">
              <a:solidFill>
                <a:srgbClr val="FFFF00"/>
              </a:solidFill>
            </a:endParaRPr>
          </a:p>
          <a:p>
            <a:pPr algn="ctr"/>
            <a:r>
              <a:rPr lang="en-GB" sz="3600" dirty="0" smtClean="0">
                <a:solidFill>
                  <a:srgbClr val="FFFF00"/>
                </a:solidFill>
              </a:rPr>
              <a:t>broke </a:t>
            </a:r>
            <a:r>
              <a:rPr lang="en-GB" sz="3600" dirty="0">
                <a:solidFill>
                  <a:srgbClr val="FFFF00"/>
                </a:solidFill>
              </a:rPr>
              <a:t>over her to become source for other rivers.</a:t>
            </a:r>
            <a:endParaRPr lang="en-IE" sz="36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1420" y="116632"/>
            <a:ext cx="41878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FF00"/>
                </a:solidFill>
                <a:latin typeface="+mj-lt"/>
              </a:rPr>
              <a:t>S</a:t>
            </a:r>
            <a:r>
              <a:rPr lang="en-GB" sz="3600" dirty="0" smtClean="0">
                <a:solidFill>
                  <a:srgbClr val="FFFF00"/>
                </a:solidFill>
                <a:latin typeface="+mj-lt"/>
              </a:rPr>
              <a:t>ource overflowing</a:t>
            </a:r>
            <a:r>
              <a:rPr lang="en-GB" sz="3600" dirty="0">
                <a:solidFill>
                  <a:srgbClr val="FFFF00"/>
                </a:solidFill>
                <a:latin typeface="+mj-lt"/>
              </a:rPr>
              <a:t>, </a:t>
            </a:r>
            <a:r>
              <a:rPr lang="en-GB" sz="3600" dirty="0" smtClean="0">
                <a:solidFill>
                  <a:srgbClr val="FFFF00"/>
                </a:solidFill>
                <a:latin typeface="+mj-lt"/>
              </a:rPr>
              <a:t>until </a:t>
            </a:r>
            <a:r>
              <a:rPr lang="en-GB" sz="36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-</a:t>
            </a:r>
            <a:endParaRPr lang="en-GB" sz="3600" dirty="0">
              <a:solidFill>
                <a:srgbClr val="FFFF00"/>
              </a:solidFill>
              <a:latin typeface="Monotype Corsiva" panose="03010101010201010101" pitchFamily="66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8110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" y="-1"/>
            <a:ext cx="9143999" cy="7186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85" y="1196752"/>
            <a:ext cx="9144000" cy="39846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0" y="4653136"/>
            <a:ext cx="91805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3600" dirty="0" smtClean="0">
              <a:solidFill>
                <a:srgbClr val="FFFF00"/>
              </a:solidFill>
            </a:endParaRP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pouring </a:t>
            </a:r>
            <a:r>
              <a:rPr lang="en-GB" sz="3600" dirty="0">
                <a:solidFill>
                  <a:schemeClr val="bg1"/>
                </a:solidFill>
              </a:rPr>
              <a:t>mercy, at times in trickles </a:t>
            </a:r>
            <a:endParaRPr lang="en-GB" sz="3600" dirty="0" smtClean="0">
              <a:solidFill>
                <a:schemeClr val="bg1"/>
              </a:solidFill>
            </a:endParaRP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at </a:t>
            </a:r>
            <a:r>
              <a:rPr lang="en-GB" sz="3600" dirty="0">
                <a:solidFill>
                  <a:schemeClr val="bg1"/>
                </a:solidFill>
              </a:rPr>
              <a:t>times in torrents,</a:t>
            </a:r>
            <a:endParaRPr lang="en-IE" sz="3600" dirty="0">
              <a:solidFill>
                <a:schemeClr val="bg1"/>
              </a:solidFill>
            </a:endParaRP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Onto a </a:t>
            </a:r>
            <a:r>
              <a:rPr lang="en-GB" sz="3600" dirty="0">
                <a:solidFill>
                  <a:schemeClr val="bg1"/>
                </a:solidFill>
              </a:rPr>
              <a:t>parched land.</a:t>
            </a:r>
            <a:endParaRPr lang="en-IE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1910" y="332656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Rivers that flowed outward and onward</a:t>
            </a:r>
            <a:r>
              <a:rPr lang="en-IE" sz="3600" dirty="0" smtClean="0">
                <a:solidFill>
                  <a:schemeClr val="bg1"/>
                </a:solidFill>
              </a:rPr>
              <a:t>,</a:t>
            </a:r>
            <a:endParaRPr lang="en-I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33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7186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416" y="155969"/>
            <a:ext cx="5307104" cy="70761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7384"/>
            <a:ext cx="3921926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+mj-lt"/>
              </a:rPr>
              <a:t>Rivers </a:t>
            </a:r>
            <a:endParaRPr lang="en-GB" sz="360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600" dirty="0" smtClean="0">
                <a:solidFill>
                  <a:schemeClr val="bg1"/>
                </a:solidFill>
                <a:latin typeface="+mj-lt"/>
              </a:rPr>
              <a:t>that </a:t>
            </a:r>
          </a:p>
          <a:p>
            <a:pPr algn="ctr"/>
            <a:r>
              <a:rPr lang="en-GB" sz="3600" dirty="0" smtClean="0">
                <a:solidFill>
                  <a:schemeClr val="bg1"/>
                </a:solidFill>
                <a:latin typeface="+mj-lt"/>
              </a:rPr>
              <a:t>channelled </a:t>
            </a:r>
            <a:r>
              <a:rPr lang="en-GB" sz="3600" dirty="0">
                <a:solidFill>
                  <a:schemeClr val="bg1"/>
                </a:solidFill>
                <a:latin typeface="+mj-lt"/>
              </a:rPr>
              <a:t>out </a:t>
            </a:r>
            <a:endParaRPr lang="en-GB" sz="360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600" dirty="0" smtClean="0">
                <a:solidFill>
                  <a:schemeClr val="bg1"/>
                </a:solidFill>
                <a:latin typeface="+mj-lt"/>
              </a:rPr>
              <a:t>new </a:t>
            </a:r>
            <a:r>
              <a:rPr lang="en-GB" sz="3600" dirty="0">
                <a:solidFill>
                  <a:schemeClr val="bg1"/>
                </a:solidFill>
                <a:latin typeface="+mj-lt"/>
              </a:rPr>
              <a:t>paths</a:t>
            </a:r>
            <a:endParaRPr lang="en-IE" sz="36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600" dirty="0" smtClean="0">
                <a:solidFill>
                  <a:schemeClr val="bg1"/>
                </a:solidFill>
                <a:latin typeface="+mj-lt"/>
              </a:rPr>
              <a:t>that </a:t>
            </a:r>
            <a:r>
              <a:rPr lang="en-GB" sz="3600" dirty="0">
                <a:solidFill>
                  <a:schemeClr val="bg1"/>
                </a:solidFill>
                <a:latin typeface="+mj-lt"/>
              </a:rPr>
              <a:t>allowed </a:t>
            </a:r>
            <a:endParaRPr lang="en-GB" sz="360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600" dirty="0" smtClean="0">
                <a:solidFill>
                  <a:schemeClr val="bg1"/>
                </a:solidFill>
                <a:latin typeface="+mj-lt"/>
              </a:rPr>
              <a:t>deserts </a:t>
            </a:r>
          </a:p>
          <a:p>
            <a:pPr algn="ctr"/>
            <a:r>
              <a:rPr lang="en-GB" sz="3600" dirty="0" smtClean="0">
                <a:solidFill>
                  <a:schemeClr val="bg1"/>
                </a:solidFill>
                <a:latin typeface="+mj-lt"/>
              </a:rPr>
              <a:t>to </a:t>
            </a:r>
          </a:p>
          <a:p>
            <a:pPr algn="ctr"/>
            <a:r>
              <a:rPr lang="en-GB" sz="3600" dirty="0" smtClean="0">
                <a:solidFill>
                  <a:schemeClr val="bg1"/>
                </a:solidFill>
                <a:latin typeface="+mj-lt"/>
              </a:rPr>
              <a:t>blossom;</a:t>
            </a:r>
          </a:p>
          <a:p>
            <a:pPr algn="ctr"/>
            <a:r>
              <a:rPr lang="en-GB" sz="3600" dirty="0" smtClean="0">
                <a:solidFill>
                  <a:schemeClr val="bg1"/>
                </a:solidFill>
                <a:latin typeface="+mj-lt"/>
              </a:rPr>
              <a:t>gushing </a:t>
            </a:r>
            <a:r>
              <a:rPr lang="en-GB" sz="3600" dirty="0">
                <a:solidFill>
                  <a:schemeClr val="bg1"/>
                </a:solidFill>
                <a:latin typeface="+mj-lt"/>
              </a:rPr>
              <a:t>waters </a:t>
            </a:r>
            <a:endParaRPr lang="en-GB" sz="360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600" dirty="0" smtClean="0">
                <a:solidFill>
                  <a:schemeClr val="bg1"/>
                </a:solidFill>
                <a:latin typeface="+mj-lt"/>
              </a:rPr>
              <a:t>that </a:t>
            </a:r>
          </a:p>
          <a:p>
            <a:pPr algn="ctr"/>
            <a:r>
              <a:rPr lang="en-GB" sz="3600" dirty="0" smtClean="0">
                <a:solidFill>
                  <a:schemeClr val="bg1"/>
                </a:solidFill>
                <a:latin typeface="+mj-lt"/>
              </a:rPr>
              <a:t>wore </a:t>
            </a:r>
            <a:r>
              <a:rPr lang="en-GB" sz="3600" dirty="0">
                <a:solidFill>
                  <a:schemeClr val="bg1"/>
                </a:solidFill>
                <a:latin typeface="+mj-lt"/>
              </a:rPr>
              <a:t>away </a:t>
            </a:r>
            <a:endParaRPr lang="en-GB" sz="360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600" dirty="0" smtClean="0">
                <a:solidFill>
                  <a:schemeClr val="bg1"/>
                </a:solidFill>
                <a:latin typeface="+mj-lt"/>
              </a:rPr>
              <a:t>stones</a:t>
            </a:r>
            <a:r>
              <a:rPr lang="en-GB" sz="3600" dirty="0">
                <a:solidFill>
                  <a:schemeClr val="bg1"/>
                </a:solidFill>
                <a:latin typeface="+mj-lt"/>
              </a:rPr>
              <a:t>;</a:t>
            </a:r>
            <a:endParaRPr lang="en-IE" sz="3600" dirty="0">
              <a:solidFill>
                <a:schemeClr val="bg1"/>
              </a:solidFill>
              <a:latin typeface="+mj-lt"/>
            </a:endParaRPr>
          </a:p>
          <a:p>
            <a:endParaRPr lang="en-IE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544716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139"/>
            <a:ext cx="9143999" cy="7186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51396" y="612844"/>
            <a:ext cx="40233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Refreshing </a:t>
            </a:r>
            <a:endParaRPr lang="en-GB" sz="3600" dirty="0" smtClean="0">
              <a:solidFill>
                <a:schemeClr val="bg1"/>
              </a:solidFill>
            </a:endParaRP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waters</a:t>
            </a: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</a:t>
            </a:r>
            <a:r>
              <a:rPr lang="en-GB" sz="3600" dirty="0">
                <a:solidFill>
                  <a:schemeClr val="bg1"/>
                </a:solidFill>
              </a:rPr>
              <a:t>that cleansed, </a:t>
            </a:r>
            <a:endParaRPr lang="en-GB" sz="3600" dirty="0" smtClean="0">
              <a:solidFill>
                <a:schemeClr val="bg1"/>
              </a:solidFill>
            </a:endParaRP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healed</a:t>
            </a:r>
            <a:endParaRPr lang="en-IE" sz="3600" dirty="0">
              <a:solidFill>
                <a:schemeClr val="bg1"/>
              </a:solidFill>
            </a:endParaRP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and </a:t>
            </a: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supported </a:t>
            </a:r>
          </a:p>
          <a:p>
            <a:pPr algn="ctr"/>
            <a:r>
              <a:rPr lang="en-GB" sz="3600" dirty="0">
                <a:solidFill>
                  <a:schemeClr val="bg1"/>
                </a:solidFill>
              </a:rPr>
              <a:t>t</a:t>
            </a:r>
            <a:r>
              <a:rPr lang="en-GB" sz="3600" dirty="0" smtClean="0">
                <a:solidFill>
                  <a:schemeClr val="bg1"/>
                </a:solidFill>
              </a:rPr>
              <a:t>he myriads</a:t>
            </a: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of creatures</a:t>
            </a: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</a:t>
            </a:r>
            <a:r>
              <a:rPr lang="en-GB" sz="3600" dirty="0">
                <a:solidFill>
                  <a:schemeClr val="bg1"/>
                </a:solidFill>
              </a:rPr>
              <a:t>it </a:t>
            </a:r>
            <a:endParaRPr lang="en-GB" sz="3600" dirty="0" smtClean="0">
              <a:solidFill>
                <a:schemeClr val="bg1"/>
              </a:solidFill>
            </a:endParaRP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teemed </a:t>
            </a:r>
            <a:r>
              <a:rPr lang="en-GB" sz="3600" dirty="0">
                <a:solidFill>
                  <a:schemeClr val="bg1"/>
                </a:solidFill>
              </a:rPr>
              <a:t>with.</a:t>
            </a:r>
            <a:endParaRPr lang="en-I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85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7186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5" y="103377"/>
            <a:ext cx="9144000" cy="6602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99992" y="3593179"/>
            <a:ext cx="32758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3600" b="1" dirty="0"/>
              <a:t>Swirl us around </a:t>
            </a:r>
            <a:endParaRPr lang="en-GB" sz="3600" b="1" dirty="0" smtClean="0"/>
          </a:p>
          <a:p>
            <a:pPr algn="r"/>
            <a:r>
              <a:rPr lang="en-GB" sz="3600" b="1" dirty="0" smtClean="0"/>
              <a:t>again </a:t>
            </a:r>
            <a:r>
              <a:rPr lang="en-GB" sz="3600" b="1" dirty="0"/>
              <a:t>in that </a:t>
            </a:r>
            <a:endParaRPr lang="en-GB" sz="3600" b="1" dirty="0" smtClean="0"/>
          </a:p>
          <a:p>
            <a:pPr algn="r"/>
            <a:r>
              <a:rPr lang="en-GB" sz="3600" b="1" dirty="0" smtClean="0"/>
              <a:t>fountain </a:t>
            </a:r>
            <a:r>
              <a:rPr lang="en-GB" sz="3600" b="1" dirty="0"/>
              <a:t>of life</a:t>
            </a:r>
            <a:r>
              <a:rPr lang="en-GB" sz="3600" b="1" dirty="0" smtClean="0">
                <a:latin typeface="Monotype Corsiva" panose="03010101010201010101" pitchFamily="66" charset="0"/>
              </a:rPr>
              <a:t>;</a:t>
            </a:r>
            <a:endParaRPr lang="en-IE" sz="36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52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7186361"/>
          </a:xfrm>
          <a:prstGeom prst="rect">
            <a:avLst/>
          </a:prstGeom>
        </p:spPr>
      </p:pic>
      <p:pic>
        <p:nvPicPr>
          <p:cNvPr id="2050" name="Picture 2" descr="C:\Users\elizabethmcnamee.SOMC\Desktop\Marg Farrell\w fall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/>
          <a:stretch/>
        </p:blipFill>
        <p:spPr bwMode="auto">
          <a:xfrm>
            <a:off x="-10319" y="1007268"/>
            <a:ext cx="9276209" cy="566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5536" y="2951941"/>
            <a:ext cx="37444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solidFill>
                  <a:srgbClr val="FFFF00"/>
                </a:solidFill>
              </a:rPr>
              <a:t>- the flow </a:t>
            </a:r>
          </a:p>
          <a:p>
            <a:pPr algn="ctr"/>
            <a:r>
              <a:rPr lang="en-GB" sz="3600" dirty="0" smtClean="0">
                <a:solidFill>
                  <a:srgbClr val="FFFF00"/>
                </a:solidFill>
              </a:rPr>
              <a:t>of Mercy </a:t>
            </a:r>
          </a:p>
          <a:p>
            <a:pPr algn="ctr"/>
            <a:r>
              <a:rPr lang="en-GB" sz="3600" dirty="0" smtClean="0">
                <a:solidFill>
                  <a:srgbClr val="FFFF00"/>
                </a:solidFill>
              </a:rPr>
              <a:t>surging </a:t>
            </a:r>
          </a:p>
          <a:p>
            <a:pPr algn="ctr"/>
            <a:r>
              <a:rPr lang="en-GB" sz="3600" dirty="0" smtClean="0">
                <a:solidFill>
                  <a:srgbClr val="FFFF00"/>
                </a:solidFill>
              </a:rPr>
              <a:t>in our veins.</a:t>
            </a:r>
          </a:p>
          <a:p>
            <a:endParaRPr lang="en-GB" sz="3600" dirty="0" smtClean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33265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Immerse us in </a:t>
            </a:r>
            <a:r>
              <a:rPr lang="en-GB" sz="3600" dirty="0" smtClean="0">
                <a:solidFill>
                  <a:schemeClr val="bg1"/>
                </a:solidFill>
              </a:rPr>
              <a:t>our </a:t>
            </a:r>
            <a:r>
              <a:rPr lang="en-GB" sz="3600" dirty="0">
                <a:solidFill>
                  <a:schemeClr val="bg1"/>
                </a:solidFill>
              </a:rPr>
              <a:t>One Source -</a:t>
            </a:r>
            <a:endParaRPr lang="en-I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150</Words>
  <Application>Microsoft Office PowerPoint</Application>
  <PresentationFormat>On-screen Show (4:3)</PresentationFormat>
  <Paragraphs>58</Paragraphs>
  <Slides>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McNamee</dc:creator>
  <cp:lastModifiedBy>Ailish OBrien</cp:lastModifiedBy>
  <cp:revision>31</cp:revision>
  <dcterms:created xsi:type="dcterms:W3CDTF">2014-04-28T13:03:58Z</dcterms:created>
  <dcterms:modified xsi:type="dcterms:W3CDTF">2014-06-23T10:03:28Z</dcterms:modified>
</cp:coreProperties>
</file>