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67" r:id="rId2"/>
    <p:sldId id="259" r:id="rId3"/>
    <p:sldId id="273" r:id="rId4"/>
    <p:sldId id="276" r:id="rId5"/>
    <p:sldId id="266" r:id="rId6"/>
    <p:sldId id="272" r:id="rId7"/>
    <p:sldId id="271" r:id="rId8"/>
    <p:sldId id="270" r:id="rId9"/>
    <p:sldId id="277" r:id="rId10"/>
    <p:sldId id="269" r:id="rId11"/>
    <p:sldId id="268" r:id="rId12"/>
    <p:sldId id="275" r:id="rId13"/>
    <p:sldId id="274" r:id="rId14"/>
    <p:sldId id="278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99FF33"/>
    <a:srgbClr val="99CCFF"/>
    <a:srgbClr val="FFCCFF"/>
    <a:srgbClr val="0000CC"/>
    <a:srgbClr val="33CC33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23F109-E5DF-48EC-A819-920DA7F28843}" type="datetimeFigureOut">
              <a:rPr lang="en-IE" smtClean="0"/>
              <a:t>23/06/2014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F14DEE-8B4E-4E2B-B1BC-2963134178A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790720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F14DEE-8B4E-4E2B-B1BC-2963134178AE}" type="slidenum">
              <a:rPr lang="en-IE" smtClean="0"/>
              <a:t>5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5136243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D1E49-2D70-4B66-A6FE-FA0ABEB0A111}" type="datetimeFigureOut">
              <a:rPr lang="en-IE" smtClean="0"/>
              <a:t>23/06/2014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5550C-E427-408A-AF94-3CE66B96487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07827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1000">
        <p:fade/>
      </p:transition>
    </mc:Choice>
    <mc:Fallback xmlns="">
      <p:transition spd="med" advClick="0" advTm="11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D1E49-2D70-4B66-A6FE-FA0ABEB0A111}" type="datetimeFigureOut">
              <a:rPr lang="en-IE" smtClean="0"/>
              <a:t>23/06/2014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5550C-E427-408A-AF94-3CE66B96487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867732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1000">
        <p:fade/>
      </p:transition>
    </mc:Choice>
    <mc:Fallback xmlns="">
      <p:transition spd="med" advClick="0" advTm="11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D1E49-2D70-4B66-A6FE-FA0ABEB0A111}" type="datetimeFigureOut">
              <a:rPr lang="en-IE" smtClean="0"/>
              <a:t>23/06/2014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5550C-E427-408A-AF94-3CE66B96487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8184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1000">
        <p:fade/>
      </p:transition>
    </mc:Choice>
    <mc:Fallback xmlns="">
      <p:transition spd="med" advClick="0" advTm="11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D1E49-2D70-4B66-A6FE-FA0ABEB0A111}" type="datetimeFigureOut">
              <a:rPr lang="en-IE" smtClean="0"/>
              <a:t>23/06/2014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5550C-E427-408A-AF94-3CE66B96487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513112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1000">
        <p:fade/>
      </p:transition>
    </mc:Choice>
    <mc:Fallback xmlns="">
      <p:transition spd="med" advClick="0" advTm="11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D1E49-2D70-4B66-A6FE-FA0ABEB0A111}" type="datetimeFigureOut">
              <a:rPr lang="en-IE" smtClean="0"/>
              <a:t>23/06/2014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5550C-E427-408A-AF94-3CE66B96487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613282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1000">
        <p:fade/>
      </p:transition>
    </mc:Choice>
    <mc:Fallback xmlns="">
      <p:transition spd="med" advClick="0" advTm="11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D1E49-2D70-4B66-A6FE-FA0ABEB0A111}" type="datetimeFigureOut">
              <a:rPr lang="en-IE" smtClean="0"/>
              <a:t>23/06/2014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5550C-E427-408A-AF94-3CE66B96487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321829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1000">
        <p:fade/>
      </p:transition>
    </mc:Choice>
    <mc:Fallback xmlns="">
      <p:transition spd="med" advClick="0" advTm="11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D1E49-2D70-4B66-A6FE-FA0ABEB0A111}" type="datetimeFigureOut">
              <a:rPr lang="en-IE" smtClean="0"/>
              <a:t>23/06/2014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5550C-E427-408A-AF94-3CE66B96487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680278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1000">
        <p:fade/>
      </p:transition>
    </mc:Choice>
    <mc:Fallback xmlns="">
      <p:transition spd="med" advClick="0" advTm="11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D1E49-2D70-4B66-A6FE-FA0ABEB0A111}" type="datetimeFigureOut">
              <a:rPr lang="en-IE" smtClean="0"/>
              <a:t>23/06/2014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5550C-E427-408A-AF94-3CE66B96487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187182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1000">
        <p:fade/>
      </p:transition>
    </mc:Choice>
    <mc:Fallback xmlns="">
      <p:transition spd="med" advClick="0" advTm="11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D1E49-2D70-4B66-A6FE-FA0ABEB0A111}" type="datetimeFigureOut">
              <a:rPr lang="en-IE" smtClean="0"/>
              <a:t>23/06/2014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5550C-E427-408A-AF94-3CE66B96487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34979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1000">
        <p:fade/>
      </p:transition>
    </mc:Choice>
    <mc:Fallback xmlns="">
      <p:transition spd="med" advClick="0" advTm="11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D1E49-2D70-4B66-A6FE-FA0ABEB0A111}" type="datetimeFigureOut">
              <a:rPr lang="en-IE" smtClean="0"/>
              <a:t>23/06/2014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5550C-E427-408A-AF94-3CE66B96487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238735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1000">
        <p:fade/>
      </p:transition>
    </mc:Choice>
    <mc:Fallback xmlns="">
      <p:transition spd="med" advClick="0" advTm="11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D1E49-2D70-4B66-A6FE-FA0ABEB0A111}" type="datetimeFigureOut">
              <a:rPr lang="en-IE" smtClean="0"/>
              <a:t>23/06/2014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5550C-E427-408A-AF94-3CE66B96487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671435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1000">
        <p:fade/>
      </p:transition>
    </mc:Choice>
    <mc:Fallback xmlns="">
      <p:transition spd="med" advClick="0" advTm="11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4D1E49-2D70-4B66-A6FE-FA0ABEB0A111}" type="datetimeFigureOut">
              <a:rPr lang="en-IE" smtClean="0"/>
              <a:t>23/06/2014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75550C-E427-408A-AF94-3CE66B96487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57903505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 advClick="0" advTm="11000">
        <p:fade/>
      </p:transition>
    </mc:Choice>
    <mc:Fallback xmlns="">
      <p:transition spd="med" advClick="0" advTm="1100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jp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-99392"/>
            <a:ext cx="9361040" cy="69573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29" t="12735"/>
          <a:stretch/>
        </p:blipFill>
        <p:spPr>
          <a:xfrm>
            <a:off x="4860032" y="-88606"/>
            <a:ext cx="4041700" cy="682997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65058" y="4365104"/>
            <a:ext cx="3667414" cy="27392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3600" i="1" dirty="0" smtClean="0"/>
              <a:t>The </a:t>
            </a:r>
            <a:r>
              <a:rPr lang="en-GB" sz="3600" i="1" dirty="0"/>
              <a:t>steadfast love </a:t>
            </a:r>
            <a:endParaRPr lang="en-GB" sz="3600" i="1" dirty="0" smtClean="0"/>
          </a:p>
          <a:p>
            <a:pPr algn="ctr"/>
            <a:r>
              <a:rPr lang="en-GB" sz="3600" i="1" dirty="0" smtClean="0"/>
              <a:t>of </a:t>
            </a:r>
            <a:r>
              <a:rPr lang="en-GB" sz="3600" i="1" dirty="0"/>
              <a:t>the </a:t>
            </a:r>
            <a:r>
              <a:rPr lang="en-GB" sz="3600" i="1" dirty="0" smtClean="0"/>
              <a:t>Lord</a:t>
            </a:r>
          </a:p>
          <a:p>
            <a:pPr algn="ctr"/>
            <a:r>
              <a:rPr lang="en-GB" sz="3600" i="1" dirty="0" smtClean="0"/>
              <a:t> </a:t>
            </a:r>
            <a:r>
              <a:rPr lang="en-GB" sz="3600" i="1" dirty="0"/>
              <a:t>never </a:t>
            </a:r>
            <a:r>
              <a:rPr lang="en-GB" sz="3600" i="1" dirty="0" smtClean="0"/>
              <a:t>ceases.</a:t>
            </a:r>
          </a:p>
          <a:p>
            <a:pPr algn="ctr"/>
            <a:r>
              <a:rPr lang="en-GB" sz="2400" dirty="0"/>
              <a:t>(Lam. 3:22-23)</a:t>
            </a:r>
            <a:endParaRPr lang="en-IE" sz="2400" dirty="0"/>
          </a:p>
          <a:p>
            <a:pPr algn="ctr"/>
            <a:endParaRPr lang="en-IE" sz="3600" dirty="0">
              <a:solidFill>
                <a:srgbClr val="FFFF00"/>
              </a:solidFill>
            </a:endParaRPr>
          </a:p>
        </p:txBody>
      </p:sp>
      <p:pic>
        <p:nvPicPr>
          <p:cNvPr id="3" name="scripture_voice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383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1000">
        <p:fade/>
      </p:transition>
    </mc:Choice>
    <mc:Fallback xmlns="">
      <p:transition spd="med" advClick="0" advTm="1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3" y="-1"/>
            <a:ext cx="5724128" cy="777225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44016" y="44624"/>
            <a:ext cx="3131840" cy="70480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i="1" dirty="0" smtClean="0"/>
              <a:t>There </a:t>
            </a:r>
            <a:r>
              <a:rPr lang="en-GB" sz="3600" i="1" dirty="0"/>
              <a:t>are </a:t>
            </a:r>
            <a:endParaRPr lang="en-GB" sz="3600" i="1" dirty="0" smtClean="0"/>
          </a:p>
          <a:p>
            <a:pPr algn="ctr"/>
            <a:r>
              <a:rPr lang="en-GB" sz="3600" i="1" dirty="0" smtClean="0"/>
              <a:t>three </a:t>
            </a:r>
            <a:r>
              <a:rPr lang="en-GB" sz="3600" i="1" dirty="0"/>
              <a:t>things </a:t>
            </a:r>
            <a:endParaRPr lang="en-GB" sz="3600" i="1" dirty="0" smtClean="0"/>
          </a:p>
          <a:p>
            <a:pPr algn="ctr"/>
            <a:r>
              <a:rPr lang="en-GB" sz="3600" i="1" dirty="0" smtClean="0"/>
              <a:t>that </a:t>
            </a:r>
          </a:p>
          <a:p>
            <a:pPr algn="ctr"/>
            <a:r>
              <a:rPr lang="en-GB" sz="3600" i="1" dirty="0" smtClean="0"/>
              <a:t>are </a:t>
            </a:r>
            <a:r>
              <a:rPr lang="en-GB" sz="3600" i="1" dirty="0"/>
              <a:t>prized </a:t>
            </a:r>
            <a:endParaRPr lang="en-GB" sz="3600" i="1" dirty="0" smtClean="0"/>
          </a:p>
          <a:p>
            <a:pPr algn="ctr"/>
            <a:r>
              <a:rPr lang="en-GB" sz="3600" i="1" dirty="0" smtClean="0"/>
              <a:t>more </a:t>
            </a:r>
            <a:r>
              <a:rPr lang="en-GB" sz="3600" i="1" dirty="0"/>
              <a:t>highly </a:t>
            </a:r>
            <a:endParaRPr lang="en-GB" sz="3600" i="1" dirty="0" smtClean="0"/>
          </a:p>
          <a:p>
            <a:pPr algn="ctr"/>
            <a:r>
              <a:rPr lang="en-GB" sz="3600" i="1" dirty="0" smtClean="0"/>
              <a:t>than </a:t>
            </a:r>
          </a:p>
          <a:p>
            <a:pPr algn="ctr"/>
            <a:r>
              <a:rPr lang="en-GB" sz="3600" i="1" dirty="0" smtClean="0"/>
              <a:t>gold</a:t>
            </a:r>
            <a:r>
              <a:rPr lang="en-GB" sz="3600" i="1" dirty="0"/>
              <a:t>, </a:t>
            </a:r>
            <a:endParaRPr lang="en-IE" sz="3600" dirty="0"/>
          </a:p>
          <a:p>
            <a:pPr algn="ctr"/>
            <a:r>
              <a:rPr lang="en-GB" sz="3600" i="1" dirty="0" smtClean="0"/>
              <a:t>though</a:t>
            </a:r>
          </a:p>
          <a:p>
            <a:pPr algn="ctr"/>
            <a:r>
              <a:rPr lang="en-GB" sz="3600" i="1" dirty="0" smtClean="0"/>
              <a:t> </a:t>
            </a:r>
            <a:r>
              <a:rPr lang="en-GB" sz="3600" i="1" dirty="0"/>
              <a:t>they cost </a:t>
            </a:r>
            <a:endParaRPr lang="en-GB" sz="3600" i="1" dirty="0" smtClean="0"/>
          </a:p>
          <a:p>
            <a:pPr algn="ctr"/>
            <a:r>
              <a:rPr lang="en-GB" sz="3600" i="1" dirty="0" smtClean="0"/>
              <a:t>the donor </a:t>
            </a:r>
          </a:p>
          <a:p>
            <a:pPr algn="ctr"/>
            <a:r>
              <a:rPr lang="en-GB" sz="3600" i="1" dirty="0" smtClean="0"/>
              <a:t>nothing…                     </a:t>
            </a:r>
            <a:r>
              <a:rPr lang="en-GB" sz="2400" dirty="0"/>
              <a:t>(C. </a:t>
            </a:r>
            <a:r>
              <a:rPr lang="en-GB" sz="2400" dirty="0" err="1"/>
              <a:t>McAuley</a:t>
            </a:r>
            <a:r>
              <a:rPr lang="en-GB" sz="2400" dirty="0"/>
              <a:t>)</a:t>
            </a:r>
            <a:endParaRPr lang="en-IE" sz="2400" dirty="0"/>
          </a:p>
          <a:p>
            <a:pPr algn="ctr"/>
            <a:endParaRPr lang="en-IE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997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1000">
        <p:fade/>
      </p:transition>
    </mc:Choice>
    <mc:Fallback xmlns="">
      <p:transition spd="med" advClick="0" advTm="1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9492" y="-535385"/>
            <a:ext cx="9649072" cy="79287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5044" y="0"/>
            <a:ext cx="51435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-467602" y="2674947"/>
            <a:ext cx="561662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i="1" dirty="0"/>
              <a:t>…the kind </a:t>
            </a:r>
            <a:r>
              <a:rPr lang="en-GB" sz="3600" i="1" dirty="0" smtClean="0"/>
              <a:t>word…. </a:t>
            </a:r>
          </a:p>
          <a:p>
            <a:pPr algn="ctr"/>
            <a:endParaRPr lang="en-GB" sz="3600" i="1" dirty="0" smtClean="0"/>
          </a:p>
          <a:p>
            <a:pPr algn="ctr"/>
            <a:r>
              <a:rPr lang="en-GB" sz="2400" i="1" dirty="0" smtClean="0"/>
              <a:t> </a:t>
            </a:r>
            <a:r>
              <a:rPr lang="en-GB" sz="2400" i="1" dirty="0"/>
              <a:t>(C. </a:t>
            </a:r>
            <a:r>
              <a:rPr lang="en-GB" sz="2400" i="1" dirty="0" err="1"/>
              <a:t>McAuley</a:t>
            </a:r>
            <a:r>
              <a:rPr lang="en-GB" sz="2000" i="1" dirty="0"/>
              <a:t>)</a:t>
            </a:r>
            <a:endParaRPr lang="en-IE" sz="2000" dirty="0"/>
          </a:p>
        </p:txBody>
      </p:sp>
    </p:spTree>
    <p:extLst>
      <p:ext uri="{BB962C8B-B14F-4D97-AF65-F5344CB8AC3E}">
        <p14:creationId xmlns:p14="http://schemas.microsoft.com/office/powerpoint/2010/main" val="788658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1000">
        <p:fade/>
      </p:transition>
    </mc:Choice>
    <mc:Fallback xmlns="">
      <p:transition spd="med" advClick="0" advTm="1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9492" y="-535385"/>
            <a:ext cx="9649072" cy="7928770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319" y="-99392"/>
            <a:ext cx="5652681" cy="7204745"/>
          </a:xfrm>
        </p:spPr>
      </p:pic>
      <p:sp>
        <p:nvSpPr>
          <p:cNvPr id="7" name="TextBox 6"/>
          <p:cNvSpPr txBox="1"/>
          <p:nvPr/>
        </p:nvSpPr>
        <p:spPr>
          <a:xfrm>
            <a:off x="179512" y="476672"/>
            <a:ext cx="36004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i="1" dirty="0" smtClean="0"/>
              <a:t>…the </a:t>
            </a:r>
            <a:endParaRPr lang="en-GB" sz="3600" i="1" dirty="0"/>
          </a:p>
          <a:p>
            <a:pPr algn="ctr"/>
            <a:endParaRPr lang="en-GB" sz="3600" i="1" dirty="0"/>
          </a:p>
          <a:p>
            <a:pPr algn="ctr"/>
            <a:r>
              <a:rPr lang="en-GB" sz="3600" i="1" dirty="0"/>
              <a:t>gentle, </a:t>
            </a:r>
            <a:endParaRPr lang="en-GB" sz="3600" i="1" dirty="0" smtClean="0"/>
          </a:p>
          <a:p>
            <a:pPr algn="ctr"/>
            <a:endParaRPr lang="en-GB" sz="3600" i="1" dirty="0"/>
          </a:p>
          <a:p>
            <a:pPr algn="ctr"/>
            <a:r>
              <a:rPr lang="en-GB" sz="3600" i="1" dirty="0" smtClean="0"/>
              <a:t>compassionate </a:t>
            </a:r>
          </a:p>
          <a:p>
            <a:pPr algn="ctr"/>
            <a:endParaRPr lang="en-GB" sz="3600" i="1" dirty="0" smtClean="0"/>
          </a:p>
          <a:p>
            <a:pPr algn="ctr"/>
            <a:r>
              <a:rPr lang="en-GB" sz="3600" i="1" dirty="0"/>
              <a:t>l</a:t>
            </a:r>
            <a:r>
              <a:rPr lang="en-GB" sz="3600" i="1" dirty="0" smtClean="0"/>
              <a:t>ook … </a:t>
            </a:r>
          </a:p>
          <a:p>
            <a:pPr algn="ctr"/>
            <a:endParaRPr lang="en-GB" sz="3600" i="1" dirty="0"/>
          </a:p>
          <a:p>
            <a:pPr algn="ctr"/>
            <a:r>
              <a:rPr lang="en-GB" sz="2400" i="1" dirty="0" smtClean="0"/>
              <a:t> </a:t>
            </a:r>
            <a:r>
              <a:rPr lang="en-GB" sz="2400" i="1" dirty="0"/>
              <a:t>(C. </a:t>
            </a:r>
            <a:r>
              <a:rPr lang="en-GB" sz="2400" i="1" dirty="0" err="1" smtClean="0"/>
              <a:t>McAuley</a:t>
            </a:r>
            <a:r>
              <a:rPr lang="en-GB" sz="2400" i="1" dirty="0" smtClean="0"/>
              <a:t>)</a:t>
            </a:r>
            <a:endParaRPr lang="en-IE" sz="2400" dirty="0"/>
          </a:p>
        </p:txBody>
      </p:sp>
    </p:spTree>
    <p:extLst>
      <p:ext uri="{BB962C8B-B14F-4D97-AF65-F5344CB8AC3E}">
        <p14:creationId xmlns:p14="http://schemas.microsoft.com/office/powerpoint/2010/main" val="2905780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1000">
        <p:fade/>
      </p:transition>
    </mc:Choice>
    <mc:Fallback xmlns="">
      <p:transition spd="med" advClick="0" advTm="1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9492" y="-535385"/>
            <a:ext cx="9649072" cy="7928770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0568" y="-535385"/>
            <a:ext cx="9199279" cy="7564784"/>
          </a:xfrm>
        </p:spPr>
      </p:pic>
      <p:sp>
        <p:nvSpPr>
          <p:cNvPr id="6" name="TextBox 5"/>
          <p:cNvSpPr txBox="1"/>
          <p:nvPr/>
        </p:nvSpPr>
        <p:spPr>
          <a:xfrm>
            <a:off x="5831632" y="2795349"/>
            <a:ext cx="3312368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i="1" dirty="0" smtClean="0"/>
              <a:t>… and the</a:t>
            </a:r>
            <a:endParaRPr lang="en-GB" sz="3600" i="1" dirty="0"/>
          </a:p>
          <a:p>
            <a:pPr algn="ctr"/>
            <a:endParaRPr lang="en-GB" sz="3600" i="1" dirty="0"/>
          </a:p>
          <a:p>
            <a:pPr algn="ctr"/>
            <a:r>
              <a:rPr lang="en-GB" sz="3600" i="1" dirty="0"/>
              <a:t>patient hearing </a:t>
            </a:r>
          </a:p>
          <a:p>
            <a:pPr algn="ctr"/>
            <a:endParaRPr lang="en-GB" sz="3600" i="1" dirty="0"/>
          </a:p>
          <a:p>
            <a:pPr algn="ctr"/>
            <a:r>
              <a:rPr lang="en-GB" sz="3600" i="1" dirty="0"/>
              <a:t>of </a:t>
            </a:r>
            <a:r>
              <a:rPr lang="en-GB" sz="3600" i="1" dirty="0" smtClean="0"/>
              <a:t>sorrows</a:t>
            </a:r>
            <a:r>
              <a:rPr lang="en-GB" sz="3600" i="1" dirty="0"/>
              <a:t>.</a:t>
            </a:r>
            <a:r>
              <a:rPr lang="en-GB" sz="3600" i="1" dirty="0" smtClean="0"/>
              <a:t> </a:t>
            </a:r>
          </a:p>
          <a:p>
            <a:pPr algn="ctr"/>
            <a:r>
              <a:rPr lang="en-GB" sz="3600" i="1" dirty="0" smtClean="0"/>
              <a:t>                 </a:t>
            </a:r>
            <a:endParaRPr lang="en-GB" sz="3600" i="1" dirty="0"/>
          </a:p>
          <a:p>
            <a:pPr algn="ctr"/>
            <a:r>
              <a:rPr lang="en-GB" sz="2400" dirty="0"/>
              <a:t> (C. </a:t>
            </a:r>
            <a:r>
              <a:rPr lang="en-GB" sz="2400" dirty="0" err="1"/>
              <a:t>McAuley</a:t>
            </a:r>
            <a:r>
              <a:rPr lang="en-GB" sz="2400" dirty="0"/>
              <a:t>)</a:t>
            </a:r>
            <a:endParaRPr lang="en-IE" sz="2400" dirty="0"/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646137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1000">
        <p:fade/>
      </p:transition>
    </mc:Choice>
    <mc:Fallback xmlns="">
      <p:transition spd="med" advClick="0" advTm="1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IE" dirty="0" smtClean="0">
                <a:solidFill>
                  <a:srgbClr val="FFFF00"/>
                </a:solidFill>
              </a:rPr>
              <a:t> </a:t>
            </a:r>
          </a:p>
          <a:p>
            <a:pPr marL="0" indent="0">
              <a:buNone/>
            </a:pPr>
            <a:endParaRPr lang="en-IE" dirty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en-IE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n-IE" dirty="0"/>
              <a:t> </a:t>
            </a:r>
            <a:r>
              <a:rPr lang="en-IE" dirty="0" smtClean="0"/>
              <a:t>                           </a:t>
            </a:r>
            <a:r>
              <a:rPr lang="en-IE" i="1" dirty="0" smtClean="0"/>
              <a:t>Pause </a:t>
            </a:r>
            <a:r>
              <a:rPr lang="en-IE" i="1" dirty="0"/>
              <a:t>for Reflection</a:t>
            </a:r>
          </a:p>
        </p:txBody>
      </p:sp>
    </p:spTree>
    <p:extLst>
      <p:ext uri="{BB962C8B-B14F-4D97-AF65-F5344CB8AC3E}">
        <p14:creationId xmlns:p14="http://schemas.microsoft.com/office/powerpoint/2010/main" val="4110230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1000">
        <p:fade/>
      </p:transition>
    </mc:Choice>
    <mc:Fallback xmlns="">
      <p:transition spd="med" advClick="0" advTm="1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-21974"/>
            <a:ext cx="9144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19472"/>
            <a:ext cx="9144000" cy="605298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5301208"/>
            <a:ext cx="91440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i="1" dirty="0" smtClean="0"/>
              <a:t>God’s </a:t>
            </a:r>
            <a:r>
              <a:rPr lang="en-GB" sz="3600" i="1" dirty="0"/>
              <a:t>mercies never come to an </a:t>
            </a:r>
            <a:r>
              <a:rPr lang="en-GB" sz="3600" i="1" dirty="0" smtClean="0"/>
              <a:t>end;  </a:t>
            </a:r>
          </a:p>
          <a:p>
            <a:pPr algn="ctr"/>
            <a:r>
              <a:rPr lang="en-GB" sz="3600" i="1" dirty="0" smtClean="0"/>
              <a:t>they </a:t>
            </a:r>
            <a:r>
              <a:rPr lang="en-GB" sz="3600" i="1" dirty="0"/>
              <a:t>are new every </a:t>
            </a:r>
            <a:r>
              <a:rPr lang="en-GB" sz="3600" i="1" dirty="0" smtClean="0"/>
              <a:t>morning</a:t>
            </a:r>
            <a:r>
              <a:rPr lang="en-GB" sz="3600" dirty="0"/>
              <a:t>.</a:t>
            </a:r>
            <a:r>
              <a:rPr lang="en-GB" sz="3600" dirty="0" smtClean="0"/>
              <a:t> </a:t>
            </a:r>
            <a:r>
              <a:rPr lang="en-GB" sz="2400" dirty="0"/>
              <a:t>(Lam. 3:22-23)</a:t>
            </a:r>
            <a:endParaRPr lang="en-IE" sz="2400" dirty="0"/>
          </a:p>
          <a:p>
            <a:pPr algn="ctr"/>
            <a:endParaRPr lang="en-IE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80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1000">
        <p:fade/>
      </p:transition>
    </mc:Choice>
    <mc:Fallback xmlns="">
      <p:transition spd="med" advClick="0" advTm="1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-99392"/>
            <a:ext cx="9361040" cy="6957392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-93195"/>
            <a:ext cx="5107364" cy="7000612"/>
          </a:xfrm>
        </p:spPr>
      </p:pic>
      <p:sp>
        <p:nvSpPr>
          <p:cNvPr id="6" name="TextBox 5"/>
          <p:cNvSpPr txBox="1"/>
          <p:nvPr/>
        </p:nvSpPr>
        <p:spPr>
          <a:xfrm>
            <a:off x="179512" y="764704"/>
            <a:ext cx="324036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i="1" dirty="0" smtClean="0"/>
              <a:t>Great</a:t>
            </a:r>
          </a:p>
          <a:p>
            <a:pPr algn="ctr"/>
            <a:endParaRPr lang="en-GB" sz="3600" i="1" dirty="0" smtClean="0"/>
          </a:p>
          <a:p>
            <a:pPr algn="ctr"/>
            <a:r>
              <a:rPr lang="en-GB" sz="3600" i="1" dirty="0" smtClean="0"/>
              <a:t> </a:t>
            </a:r>
            <a:r>
              <a:rPr lang="en-GB" sz="3600" i="1" dirty="0"/>
              <a:t>is </a:t>
            </a:r>
            <a:endParaRPr lang="en-GB" sz="3600" i="1" dirty="0" smtClean="0"/>
          </a:p>
          <a:p>
            <a:pPr algn="ctr"/>
            <a:endParaRPr lang="en-GB" sz="3600" i="1" dirty="0" smtClean="0"/>
          </a:p>
          <a:p>
            <a:pPr algn="ctr"/>
            <a:r>
              <a:rPr lang="en-GB" sz="3600" i="1" dirty="0" smtClean="0"/>
              <a:t>Your </a:t>
            </a:r>
          </a:p>
          <a:p>
            <a:pPr algn="ctr"/>
            <a:endParaRPr lang="en-GB" sz="3600" i="1" dirty="0"/>
          </a:p>
          <a:p>
            <a:pPr algn="ctr"/>
            <a:r>
              <a:rPr lang="en-GB" sz="3600" i="1" dirty="0" smtClean="0"/>
              <a:t>faithfulness</a:t>
            </a:r>
            <a:r>
              <a:rPr lang="en-GB" sz="3600" i="1" dirty="0"/>
              <a:t>. </a:t>
            </a:r>
            <a:endParaRPr lang="en-GB" sz="3600" i="1" dirty="0" smtClean="0"/>
          </a:p>
          <a:p>
            <a:pPr algn="ctr"/>
            <a:endParaRPr lang="en-GB" sz="3600" i="1" dirty="0"/>
          </a:p>
          <a:p>
            <a:pPr algn="ctr"/>
            <a:r>
              <a:rPr lang="en-GB" sz="2400" dirty="0" smtClean="0"/>
              <a:t>(</a:t>
            </a:r>
            <a:r>
              <a:rPr lang="en-GB" sz="2400" dirty="0"/>
              <a:t>Lam. 3:22-23)</a:t>
            </a:r>
            <a:endParaRPr lang="en-IE" sz="2400" dirty="0"/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488263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1000">
        <p:fade/>
      </p:transition>
    </mc:Choice>
    <mc:Fallback xmlns="">
      <p:transition spd="med" advClick="0" advTm="1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IE" dirty="0" smtClean="0">
                <a:solidFill>
                  <a:srgbClr val="FFFF00"/>
                </a:solidFill>
              </a:rPr>
              <a:t>                        </a:t>
            </a:r>
          </a:p>
          <a:p>
            <a:pPr marL="0" indent="0">
              <a:buNone/>
            </a:pPr>
            <a:endParaRPr lang="en-IE" dirty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en-IE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n-IE" dirty="0"/>
              <a:t> </a:t>
            </a:r>
            <a:r>
              <a:rPr lang="en-IE" dirty="0" smtClean="0"/>
              <a:t>                           </a:t>
            </a:r>
            <a:r>
              <a:rPr lang="en-IE" i="1" dirty="0" smtClean="0"/>
              <a:t>Pause for Reflection</a:t>
            </a:r>
            <a:endParaRPr lang="en-IE" i="1" dirty="0"/>
          </a:p>
        </p:txBody>
      </p:sp>
    </p:spTree>
    <p:extLst>
      <p:ext uri="{BB962C8B-B14F-4D97-AF65-F5344CB8AC3E}">
        <p14:creationId xmlns:p14="http://schemas.microsoft.com/office/powerpoint/2010/main" val="1762721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1000">
        <p:fade/>
      </p:transition>
    </mc:Choice>
    <mc:Fallback xmlns="">
      <p:transition spd="med" advClick="0" advTm="1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0"/>
            <a:ext cx="9648056" cy="6858000"/>
          </a:xfrm>
          <a:prstGeom prst="rect">
            <a:avLst/>
          </a:prstGeom>
        </p:spPr>
      </p:pic>
      <p:pic>
        <p:nvPicPr>
          <p:cNvPr id="1026" name="Picture 2" descr="C:\Users\elizabethmcnamee.SOMC\Desktop\Marg Farrell\lake at evenin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20641"/>
            <a:ext cx="9145126" cy="6858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-6667" y="116632"/>
            <a:ext cx="91451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i="1" dirty="0">
                <a:solidFill>
                  <a:srgbClr val="FFFF00"/>
                </a:solidFill>
              </a:rPr>
              <a:t>What does the Lord require </a:t>
            </a:r>
            <a:r>
              <a:rPr lang="en-GB" sz="3600" i="1" dirty="0" smtClean="0">
                <a:solidFill>
                  <a:srgbClr val="FFFF00"/>
                </a:solidFill>
              </a:rPr>
              <a:t>of </a:t>
            </a:r>
            <a:r>
              <a:rPr lang="en-GB" sz="3600" i="1" dirty="0">
                <a:solidFill>
                  <a:srgbClr val="FFFF00"/>
                </a:solidFill>
              </a:rPr>
              <a:t>you?</a:t>
            </a:r>
            <a:endParaRPr lang="en-IE" sz="3600" dirty="0">
              <a:solidFill>
                <a:srgbClr val="FFFF00"/>
              </a:solidFill>
            </a:endParaRPr>
          </a:p>
          <a:p>
            <a:endParaRPr lang="en-IE" dirty="0"/>
          </a:p>
        </p:txBody>
      </p:sp>
      <p:sp>
        <p:nvSpPr>
          <p:cNvPr id="9" name="TextBox 8"/>
          <p:cNvSpPr txBox="1"/>
          <p:nvPr/>
        </p:nvSpPr>
        <p:spPr>
          <a:xfrm>
            <a:off x="6588224" y="5517232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218488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1000">
        <p:fade/>
      </p:transition>
    </mc:Choice>
    <mc:Fallback xmlns="">
      <p:transition spd="med" advClick="0" advTm="1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164" y="-1"/>
            <a:ext cx="9324164" cy="68580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992" y="-208139"/>
            <a:ext cx="6155392" cy="706613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-108520" y="1136933"/>
            <a:ext cx="169348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i="1" dirty="0" smtClean="0"/>
              <a:t>…To </a:t>
            </a:r>
          </a:p>
          <a:p>
            <a:pPr algn="ctr"/>
            <a:endParaRPr lang="en-GB" sz="3600" i="1" dirty="0" smtClean="0"/>
          </a:p>
          <a:p>
            <a:pPr algn="ctr"/>
            <a:endParaRPr lang="en-GB" sz="3600" i="1" dirty="0"/>
          </a:p>
          <a:p>
            <a:pPr algn="ctr"/>
            <a:r>
              <a:rPr lang="en-GB" sz="3600" i="1" dirty="0" smtClean="0"/>
              <a:t>act </a:t>
            </a:r>
          </a:p>
          <a:p>
            <a:pPr algn="ctr"/>
            <a:endParaRPr lang="en-GB" sz="3600" i="1" dirty="0"/>
          </a:p>
          <a:p>
            <a:pPr algn="ctr"/>
            <a:endParaRPr lang="en-GB" sz="3600" i="1" dirty="0" smtClean="0"/>
          </a:p>
          <a:p>
            <a:pPr algn="ctr"/>
            <a:endParaRPr lang="en-GB" sz="3600" i="1" dirty="0"/>
          </a:p>
          <a:p>
            <a:pPr algn="ctr"/>
            <a:r>
              <a:rPr lang="en-GB" sz="3600" i="1" dirty="0"/>
              <a:t>j</a:t>
            </a:r>
            <a:r>
              <a:rPr lang="en-GB" sz="3600" i="1" dirty="0" smtClean="0"/>
              <a:t>ustly…</a:t>
            </a:r>
            <a:endParaRPr lang="en-IE" sz="3600" dirty="0"/>
          </a:p>
        </p:txBody>
      </p:sp>
    </p:spTree>
    <p:extLst>
      <p:ext uri="{BB962C8B-B14F-4D97-AF65-F5344CB8AC3E}">
        <p14:creationId xmlns:p14="http://schemas.microsoft.com/office/powerpoint/2010/main" val="3463883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1000">
        <p:fade/>
      </p:transition>
    </mc:Choice>
    <mc:Fallback xmlns="">
      <p:transition spd="med" advClick="0" advTm="1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4544" y="0"/>
            <a:ext cx="9468544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496" y="1075958"/>
            <a:ext cx="244827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i="1" dirty="0" smtClean="0"/>
              <a:t>…To </a:t>
            </a:r>
          </a:p>
          <a:p>
            <a:pPr algn="ctr"/>
            <a:endParaRPr lang="en-GB" sz="3600" i="1" dirty="0"/>
          </a:p>
          <a:p>
            <a:pPr algn="ctr"/>
            <a:endParaRPr lang="en-GB" sz="3600" i="1" dirty="0" smtClean="0"/>
          </a:p>
          <a:p>
            <a:pPr algn="ctr"/>
            <a:r>
              <a:rPr lang="en-GB" sz="3600" i="1" dirty="0" smtClean="0"/>
              <a:t>love </a:t>
            </a:r>
          </a:p>
          <a:p>
            <a:pPr algn="ctr"/>
            <a:endParaRPr lang="en-GB" sz="3600" i="1" dirty="0"/>
          </a:p>
          <a:p>
            <a:pPr algn="ctr"/>
            <a:endParaRPr lang="en-GB" sz="3600" i="1" dirty="0" smtClean="0"/>
          </a:p>
          <a:p>
            <a:pPr algn="ctr"/>
            <a:endParaRPr lang="en-GB" sz="3600" i="1" dirty="0"/>
          </a:p>
          <a:p>
            <a:pPr algn="ctr"/>
            <a:r>
              <a:rPr lang="en-GB" sz="3600" i="1" dirty="0"/>
              <a:t>t</a:t>
            </a:r>
            <a:r>
              <a:rPr lang="en-GB" sz="3600" i="1" dirty="0" smtClean="0"/>
              <a:t>enderly…</a:t>
            </a:r>
            <a:endParaRPr lang="en-IE" sz="3600" dirty="0"/>
          </a:p>
          <a:p>
            <a:endParaRPr lang="en-IE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836712"/>
            <a:ext cx="5072004" cy="4752528"/>
          </a:xfrm>
        </p:spPr>
      </p:pic>
    </p:spTree>
    <p:extLst>
      <p:ext uri="{BB962C8B-B14F-4D97-AF65-F5344CB8AC3E}">
        <p14:creationId xmlns:p14="http://schemas.microsoft.com/office/powerpoint/2010/main" val="1630232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1000">
        <p:fade/>
      </p:transition>
    </mc:Choice>
    <mc:Fallback xmlns="">
      <p:transition spd="med" advClick="0" advTm="1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4544" y="0"/>
            <a:ext cx="9468544" cy="6858000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926" y="-165708"/>
            <a:ext cx="7970530" cy="7023708"/>
          </a:xfrm>
        </p:spPr>
      </p:pic>
      <p:sp>
        <p:nvSpPr>
          <p:cNvPr id="8" name="TextBox 7"/>
          <p:cNvSpPr txBox="1"/>
          <p:nvPr/>
        </p:nvSpPr>
        <p:spPr>
          <a:xfrm>
            <a:off x="6588224" y="920909"/>
            <a:ext cx="2555776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i="1" dirty="0" smtClean="0"/>
              <a:t>…To </a:t>
            </a:r>
          </a:p>
          <a:p>
            <a:pPr algn="ctr"/>
            <a:r>
              <a:rPr lang="en-GB" sz="3600" i="1" dirty="0" smtClean="0"/>
              <a:t>walk </a:t>
            </a:r>
          </a:p>
          <a:p>
            <a:pPr algn="ctr"/>
            <a:r>
              <a:rPr lang="en-GB" sz="3600" i="1" dirty="0" smtClean="0"/>
              <a:t>humbly </a:t>
            </a:r>
          </a:p>
          <a:p>
            <a:pPr algn="ctr"/>
            <a:r>
              <a:rPr lang="en-GB" sz="3600" i="1" dirty="0" smtClean="0"/>
              <a:t>with </a:t>
            </a:r>
          </a:p>
          <a:p>
            <a:pPr algn="ctr"/>
            <a:r>
              <a:rPr lang="en-GB" sz="3600" i="1" dirty="0" smtClean="0"/>
              <a:t>your </a:t>
            </a:r>
          </a:p>
          <a:p>
            <a:pPr algn="ctr"/>
            <a:r>
              <a:rPr lang="en-GB" sz="3600" i="1" dirty="0" smtClean="0"/>
              <a:t>God. </a:t>
            </a:r>
          </a:p>
          <a:p>
            <a:pPr algn="ctr"/>
            <a:r>
              <a:rPr lang="en-GB" sz="2400" dirty="0" smtClean="0"/>
              <a:t>(</a:t>
            </a:r>
            <a:r>
              <a:rPr lang="en-GB" sz="2400" dirty="0"/>
              <a:t>Micah 6:8)</a:t>
            </a:r>
            <a:endParaRPr lang="en-IE" sz="2400" dirty="0"/>
          </a:p>
          <a:p>
            <a:pPr algn="ctr"/>
            <a:endParaRPr lang="en-IE" sz="3600" dirty="0"/>
          </a:p>
        </p:txBody>
      </p:sp>
    </p:spTree>
    <p:extLst>
      <p:ext uri="{BB962C8B-B14F-4D97-AF65-F5344CB8AC3E}">
        <p14:creationId xmlns:p14="http://schemas.microsoft.com/office/powerpoint/2010/main" val="2501709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1000">
        <p:fade/>
      </p:transition>
    </mc:Choice>
    <mc:Fallback xmlns="">
      <p:transition spd="med" advClick="0" advTm="1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IE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en-IE" dirty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en-IE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n-IE" dirty="0">
                <a:solidFill>
                  <a:srgbClr val="FFFF00"/>
                </a:solidFill>
              </a:rPr>
              <a:t> </a:t>
            </a:r>
            <a:r>
              <a:rPr lang="en-IE" dirty="0" smtClean="0">
                <a:solidFill>
                  <a:srgbClr val="FFFF00"/>
                </a:solidFill>
              </a:rPr>
              <a:t>                         </a:t>
            </a:r>
            <a:r>
              <a:rPr lang="en-IE" i="1" dirty="0" smtClean="0"/>
              <a:t>Pause </a:t>
            </a:r>
            <a:r>
              <a:rPr lang="en-IE" i="1" dirty="0"/>
              <a:t>for Reflection</a:t>
            </a:r>
          </a:p>
        </p:txBody>
      </p:sp>
    </p:spTree>
    <p:extLst>
      <p:ext uri="{BB962C8B-B14F-4D97-AF65-F5344CB8AC3E}">
        <p14:creationId xmlns:p14="http://schemas.microsoft.com/office/powerpoint/2010/main" val="4116775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1000">
        <p:fade/>
      </p:transition>
    </mc:Choice>
    <mc:Fallback xmlns="">
      <p:transition spd="med" advClick="0" advTm="1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508</TotalTime>
  <Words>154</Words>
  <Application>Microsoft Office PowerPoint</Application>
  <PresentationFormat>On-screen Show (4:3)</PresentationFormat>
  <Paragraphs>82</Paragraphs>
  <Slides>14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Elizabeth McNamee</dc:creator>
  <cp:lastModifiedBy>Ailish OBrien</cp:lastModifiedBy>
  <cp:revision>36</cp:revision>
  <dcterms:created xsi:type="dcterms:W3CDTF">2014-04-25T13:57:00Z</dcterms:created>
  <dcterms:modified xsi:type="dcterms:W3CDTF">2014-06-23T09:58:21Z</dcterms:modified>
</cp:coreProperties>
</file>