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3" r:id="rId5"/>
    <p:sldId id="271" r:id="rId6"/>
    <p:sldId id="274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0743-5C55-417C-98AF-BAF03EACEF1F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72A5-80F2-4596-B274-02EF7C81AA6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74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0743-5C55-417C-98AF-BAF03EACEF1F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72A5-80F2-4596-B274-02EF7C81AA6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6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0743-5C55-417C-98AF-BAF03EACEF1F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72A5-80F2-4596-B274-02EF7C81AA6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532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0743-5C55-417C-98AF-BAF03EACEF1F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72A5-80F2-4596-B274-02EF7C81AA6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395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0743-5C55-417C-98AF-BAF03EACEF1F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72A5-80F2-4596-B274-02EF7C81AA6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33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0743-5C55-417C-98AF-BAF03EACEF1F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72A5-80F2-4596-B274-02EF7C81AA6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45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0743-5C55-417C-98AF-BAF03EACEF1F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72A5-80F2-4596-B274-02EF7C81AA6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93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0743-5C55-417C-98AF-BAF03EACEF1F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72A5-80F2-4596-B274-02EF7C81AA6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695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0743-5C55-417C-98AF-BAF03EACEF1F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72A5-80F2-4596-B274-02EF7C81AA6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99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0743-5C55-417C-98AF-BAF03EACEF1F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72A5-80F2-4596-B274-02EF7C81AA6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320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0743-5C55-417C-98AF-BAF03EACEF1F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72A5-80F2-4596-B274-02EF7C81AA6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894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0743-5C55-417C-98AF-BAF03EACEF1F}" type="datetimeFigureOut">
              <a:rPr lang="en-IE" smtClean="0"/>
              <a:t>23/06/2014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372A5-80F2-4596-B274-02EF7C81AA6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4691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7186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99392"/>
            <a:ext cx="7104876" cy="7866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80528" y="749017"/>
            <a:ext cx="36844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 smtClean="0"/>
              <a:t>Mercy </a:t>
            </a:r>
          </a:p>
          <a:p>
            <a:pPr algn="ctr"/>
            <a:r>
              <a:rPr lang="en-GB" sz="3600" i="1" dirty="0" smtClean="0"/>
              <a:t>is </a:t>
            </a:r>
            <a:r>
              <a:rPr lang="en-GB" sz="3600" i="1" dirty="0"/>
              <a:t>the name </a:t>
            </a:r>
            <a:endParaRPr lang="en-GB" sz="3600" i="1" dirty="0" smtClean="0"/>
          </a:p>
          <a:p>
            <a:pPr algn="ctr"/>
            <a:r>
              <a:rPr lang="en-GB" sz="3600" i="1" dirty="0" smtClean="0"/>
              <a:t>of </a:t>
            </a:r>
            <a:r>
              <a:rPr lang="en-GB" sz="3600" i="1" dirty="0"/>
              <a:t>our </a:t>
            </a:r>
            <a:endParaRPr lang="en-GB" sz="3600" i="1" dirty="0" smtClean="0"/>
          </a:p>
          <a:p>
            <a:pPr algn="ctr"/>
            <a:r>
              <a:rPr lang="en-GB" sz="3600" i="1" dirty="0" smtClean="0"/>
              <a:t>God </a:t>
            </a:r>
          </a:p>
          <a:p>
            <a:pPr algn="ctr"/>
            <a:r>
              <a:rPr lang="en-GB" sz="3600" i="1" dirty="0" smtClean="0"/>
              <a:t>and </a:t>
            </a:r>
          </a:p>
          <a:p>
            <a:pPr algn="ctr"/>
            <a:r>
              <a:rPr lang="en-GB" sz="3600" i="1" dirty="0" smtClean="0"/>
              <a:t>without </a:t>
            </a:r>
            <a:r>
              <a:rPr lang="en-GB" sz="3600" i="1" dirty="0"/>
              <a:t>mercy </a:t>
            </a:r>
            <a:endParaRPr lang="en-GB" sz="3600" i="1" dirty="0" smtClean="0"/>
          </a:p>
          <a:p>
            <a:pPr algn="ctr"/>
            <a:r>
              <a:rPr lang="en-GB" sz="3600" i="1" dirty="0" smtClean="0"/>
              <a:t>we </a:t>
            </a:r>
            <a:r>
              <a:rPr lang="en-GB" sz="3600" i="1" dirty="0"/>
              <a:t>are </a:t>
            </a:r>
            <a:endParaRPr lang="en-GB" sz="3600" i="1" dirty="0" smtClean="0"/>
          </a:p>
          <a:p>
            <a:pPr algn="ctr"/>
            <a:r>
              <a:rPr lang="en-GB" sz="3600" i="1" dirty="0" smtClean="0"/>
              <a:t>lost.</a:t>
            </a:r>
          </a:p>
          <a:p>
            <a:pPr algn="ctr"/>
            <a:r>
              <a:rPr lang="en-GB" sz="3600" dirty="0" smtClean="0"/>
              <a:t> </a:t>
            </a:r>
            <a:r>
              <a:rPr lang="en-GB" sz="2400" dirty="0"/>
              <a:t>(Pope Francis)</a:t>
            </a:r>
            <a:endParaRPr lang="en-IE" sz="2400" dirty="0"/>
          </a:p>
          <a:p>
            <a:pPr algn="ctr"/>
            <a:endParaRPr lang="en-IE" sz="3600" dirty="0">
              <a:solidFill>
                <a:srgbClr val="FFFF00"/>
              </a:solidFill>
            </a:endParaRPr>
          </a:p>
        </p:txBody>
      </p:sp>
      <p:pic>
        <p:nvPicPr>
          <p:cNvPr id="9" name="pope_francis_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7186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79" y="-1"/>
            <a:ext cx="7705864" cy="70548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52536" y="116633"/>
            <a:ext cx="30243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 smtClean="0"/>
              <a:t>Hearing </a:t>
            </a:r>
          </a:p>
          <a:p>
            <a:pPr algn="ctr"/>
            <a:r>
              <a:rPr lang="en-GB" sz="3600" i="1" dirty="0" smtClean="0"/>
              <a:t>the </a:t>
            </a:r>
            <a:r>
              <a:rPr lang="en-GB" sz="3600" i="1" dirty="0"/>
              <a:t>word </a:t>
            </a:r>
            <a:endParaRPr lang="en-GB" sz="3600" i="1" dirty="0" smtClean="0"/>
          </a:p>
          <a:p>
            <a:pPr algn="ctr"/>
            <a:r>
              <a:rPr lang="en-GB" sz="3600" b="1" i="1" dirty="0" smtClean="0"/>
              <a:t>‘Mercy</a:t>
            </a:r>
            <a:r>
              <a:rPr lang="en-GB" sz="3600" b="1" i="1" dirty="0"/>
              <a:t>’ </a:t>
            </a:r>
            <a:endParaRPr lang="en-GB" sz="3600" b="1" i="1" dirty="0" smtClean="0"/>
          </a:p>
          <a:p>
            <a:pPr algn="ctr"/>
            <a:r>
              <a:rPr lang="en-GB" sz="3600" i="1" dirty="0" smtClean="0"/>
              <a:t>changes </a:t>
            </a:r>
          </a:p>
          <a:p>
            <a:pPr algn="ctr"/>
            <a:r>
              <a:rPr lang="en-GB" sz="3600" i="1" dirty="0" smtClean="0"/>
              <a:t>everything…</a:t>
            </a:r>
          </a:p>
          <a:p>
            <a:pPr algn="ctr"/>
            <a:endParaRPr lang="en-GB" sz="3600" dirty="0">
              <a:solidFill>
                <a:srgbClr val="FFFF00"/>
              </a:solidFill>
            </a:endParaRPr>
          </a:p>
          <a:p>
            <a:pPr algn="ctr"/>
            <a:endParaRPr lang="en-GB" sz="3600" dirty="0" smtClean="0">
              <a:solidFill>
                <a:srgbClr val="FFFF00"/>
              </a:solidFill>
            </a:endParaRPr>
          </a:p>
          <a:p>
            <a:pPr algn="ctr"/>
            <a:endParaRPr lang="en-GB" sz="3600" dirty="0">
              <a:solidFill>
                <a:srgbClr val="FFFF00"/>
              </a:solidFill>
            </a:endParaRPr>
          </a:p>
          <a:p>
            <a:pPr algn="ctr"/>
            <a:endParaRPr lang="en-GB" sz="3600" dirty="0" smtClean="0">
              <a:solidFill>
                <a:srgbClr val="FFFF00"/>
              </a:solidFill>
            </a:endParaRPr>
          </a:p>
          <a:p>
            <a:pPr algn="ctr"/>
            <a:endParaRPr lang="en-GB" sz="3600" dirty="0">
              <a:solidFill>
                <a:srgbClr val="FFFF00"/>
              </a:solidFill>
            </a:endParaRPr>
          </a:p>
          <a:p>
            <a:pPr algn="ctr"/>
            <a:r>
              <a:rPr lang="en-GB" sz="3600" dirty="0" smtClean="0">
                <a:solidFill>
                  <a:srgbClr val="FFFF00"/>
                </a:solidFill>
              </a:rPr>
              <a:t>  </a:t>
            </a:r>
            <a:endParaRPr lang="en-IE" sz="3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8394" y="5013176"/>
            <a:ext cx="33221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smtClean="0"/>
              <a:t>...</a:t>
            </a:r>
            <a:r>
              <a:rPr lang="en-GB" sz="3600" i="1" dirty="0"/>
              <a:t>it changes the </a:t>
            </a:r>
            <a:r>
              <a:rPr lang="en-GB" sz="3600" i="1" dirty="0" smtClean="0"/>
              <a:t>world.</a:t>
            </a:r>
            <a:endParaRPr lang="en-GB" sz="3600" i="1" dirty="0"/>
          </a:p>
          <a:p>
            <a:pPr algn="ctr"/>
            <a:r>
              <a:rPr lang="en-GB" sz="2400" dirty="0"/>
              <a:t>(Pope Francis)</a:t>
            </a:r>
            <a:endParaRPr lang="en-IE" sz="24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6777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1401"/>
            <a:ext cx="9143999" cy="7186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475"/>
            <a:ext cx="51435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40765" y="3421780"/>
            <a:ext cx="382067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 smtClean="0"/>
              <a:t>Mercy ….</a:t>
            </a:r>
          </a:p>
          <a:p>
            <a:pPr algn="ctr"/>
            <a:r>
              <a:rPr lang="en-GB" sz="3600" i="1" dirty="0" smtClean="0"/>
              <a:t>is </a:t>
            </a:r>
            <a:r>
              <a:rPr lang="en-GB" sz="3600" i="1" dirty="0"/>
              <a:t>the Lord’s </a:t>
            </a:r>
            <a:endParaRPr lang="en-GB" sz="3600" i="1" dirty="0" smtClean="0"/>
          </a:p>
          <a:p>
            <a:pPr algn="ctr"/>
            <a:r>
              <a:rPr lang="en-GB" sz="3600" i="1" dirty="0" smtClean="0"/>
              <a:t>most </a:t>
            </a:r>
            <a:r>
              <a:rPr lang="en-GB" sz="3600" i="1" dirty="0"/>
              <a:t>powerful </a:t>
            </a:r>
            <a:endParaRPr lang="en-GB" sz="3600" i="1" dirty="0" smtClean="0"/>
          </a:p>
          <a:p>
            <a:pPr algn="ctr"/>
            <a:r>
              <a:rPr lang="en-GB" sz="3600" i="1" dirty="0" smtClean="0"/>
              <a:t>message.</a:t>
            </a:r>
          </a:p>
          <a:p>
            <a:pPr algn="ctr"/>
            <a:r>
              <a:rPr lang="en-GB" sz="2400" dirty="0"/>
              <a:t>(Pope Francis)</a:t>
            </a:r>
            <a:endParaRPr lang="en-IE" sz="2400" dirty="0"/>
          </a:p>
          <a:p>
            <a:r>
              <a:rPr lang="en-GB" sz="3600" dirty="0" smtClean="0">
                <a:solidFill>
                  <a:srgbClr val="FFFF00"/>
                </a:solidFill>
              </a:rPr>
              <a:t> </a:t>
            </a:r>
            <a:endParaRPr lang="en-IE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3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5" y="-1"/>
            <a:ext cx="9649072" cy="7186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1499"/>
            <a:ext cx="565548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08512" y="116632"/>
            <a:ext cx="4572000" cy="71096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 i="1" dirty="0" smtClean="0"/>
              <a:t>It </a:t>
            </a:r>
            <a:r>
              <a:rPr lang="en-GB" sz="3600" i="1" dirty="0"/>
              <a:t>is not easy </a:t>
            </a:r>
            <a:endParaRPr lang="en-GB" sz="3600" i="1" dirty="0" smtClean="0"/>
          </a:p>
          <a:p>
            <a:pPr algn="ctr"/>
            <a:r>
              <a:rPr lang="en-GB" sz="3600" i="1" dirty="0" smtClean="0"/>
              <a:t>to </a:t>
            </a:r>
            <a:r>
              <a:rPr lang="en-GB" sz="3600" i="1" dirty="0"/>
              <a:t>entrust oneself </a:t>
            </a:r>
            <a:r>
              <a:rPr lang="en-GB" sz="3600" i="1" dirty="0" smtClean="0"/>
              <a:t>to </a:t>
            </a:r>
          </a:p>
          <a:p>
            <a:pPr algn="ctr"/>
            <a:r>
              <a:rPr lang="en-GB" sz="3600" i="1" dirty="0" smtClean="0"/>
              <a:t>God’s </a:t>
            </a:r>
            <a:r>
              <a:rPr lang="en-GB" sz="3600" i="1" dirty="0"/>
              <a:t>mercy, </a:t>
            </a:r>
            <a:endParaRPr lang="en-GB" sz="3600" i="1" dirty="0" smtClean="0"/>
          </a:p>
          <a:p>
            <a:pPr algn="ctr"/>
            <a:r>
              <a:rPr lang="en-GB" sz="3600" i="1" dirty="0" smtClean="0"/>
              <a:t>because </a:t>
            </a:r>
          </a:p>
          <a:p>
            <a:pPr algn="ctr"/>
            <a:r>
              <a:rPr lang="en-GB" sz="3600" i="1" dirty="0" smtClean="0"/>
              <a:t>it </a:t>
            </a:r>
            <a:r>
              <a:rPr lang="en-GB" sz="3600" i="1" dirty="0"/>
              <a:t>is an abyss </a:t>
            </a:r>
            <a:endParaRPr lang="en-GB" sz="3600" i="1" dirty="0" smtClean="0"/>
          </a:p>
          <a:p>
            <a:pPr algn="ctr"/>
            <a:r>
              <a:rPr lang="en-GB" sz="3600" i="1" dirty="0" smtClean="0"/>
              <a:t>beyond </a:t>
            </a:r>
          </a:p>
          <a:p>
            <a:pPr algn="ctr"/>
            <a:r>
              <a:rPr lang="en-GB" sz="3600" i="1" dirty="0" smtClean="0"/>
              <a:t>our </a:t>
            </a:r>
          </a:p>
          <a:p>
            <a:pPr algn="ctr"/>
            <a:r>
              <a:rPr lang="en-GB" sz="3600" i="1" dirty="0" smtClean="0"/>
              <a:t>comprehension –</a:t>
            </a:r>
          </a:p>
          <a:p>
            <a:pPr algn="ctr"/>
            <a:endParaRPr lang="en-GB" sz="3600" i="1" dirty="0" smtClean="0"/>
          </a:p>
          <a:p>
            <a:pPr algn="ctr"/>
            <a:r>
              <a:rPr lang="en-GB" sz="3600" i="1" dirty="0" smtClean="0"/>
              <a:t>but</a:t>
            </a:r>
            <a:r>
              <a:rPr lang="en-GB" sz="3600" b="1" i="1" dirty="0" smtClean="0"/>
              <a:t> </a:t>
            </a:r>
          </a:p>
          <a:p>
            <a:pPr algn="ctr"/>
            <a:r>
              <a:rPr lang="en-GB" sz="3600" i="1" dirty="0" smtClean="0"/>
              <a:t>we </a:t>
            </a:r>
            <a:r>
              <a:rPr lang="en-GB" sz="3600" i="1" dirty="0"/>
              <a:t>must</a:t>
            </a:r>
            <a:r>
              <a:rPr lang="en-GB" sz="3600" i="1" dirty="0" smtClean="0"/>
              <a:t>!</a:t>
            </a:r>
          </a:p>
          <a:p>
            <a:pPr algn="ctr"/>
            <a:r>
              <a:rPr lang="en-GB" sz="2400" i="1" dirty="0" smtClean="0"/>
              <a:t> (</a:t>
            </a:r>
            <a:r>
              <a:rPr lang="en-GB" sz="2400" i="1" dirty="0"/>
              <a:t>Pope Francis)</a:t>
            </a:r>
            <a:endParaRPr lang="en-IE" sz="2400" i="1" dirty="0"/>
          </a:p>
          <a:p>
            <a:pPr algn="ctr"/>
            <a:endParaRPr lang="en-IE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2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7186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24" y="116632"/>
            <a:ext cx="570037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3625308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 i="1" dirty="0" smtClean="0"/>
              <a:t>God’s </a:t>
            </a:r>
            <a:r>
              <a:rPr lang="en-GB" sz="3600" i="1" dirty="0"/>
              <a:t>mercy </a:t>
            </a:r>
            <a:endParaRPr lang="en-GB" sz="3600" i="1" dirty="0" smtClean="0"/>
          </a:p>
          <a:p>
            <a:pPr algn="ctr"/>
            <a:r>
              <a:rPr lang="en-GB" sz="3600" i="1" dirty="0" smtClean="0"/>
              <a:t>lovingly </a:t>
            </a:r>
            <a:r>
              <a:rPr lang="en-GB" sz="3600" i="1" dirty="0"/>
              <a:t>heals </a:t>
            </a:r>
            <a:endParaRPr lang="en-GB" sz="3600" i="1" dirty="0" smtClean="0"/>
          </a:p>
          <a:p>
            <a:pPr algn="ctr"/>
            <a:r>
              <a:rPr lang="en-GB" sz="3600" i="1" dirty="0" smtClean="0"/>
              <a:t>the </a:t>
            </a:r>
            <a:r>
              <a:rPr lang="en-GB" sz="3600" i="1" dirty="0"/>
              <a:t>wounds </a:t>
            </a:r>
            <a:endParaRPr lang="en-GB" sz="3600" i="1" dirty="0" smtClean="0"/>
          </a:p>
          <a:p>
            <a:pPr algn="ctr"/>
            <a:r>
              <a:rPr lang="en-GB" sz="3600" i="1" dirty="0" smtClean="0"/>
              <a:t>of sin.</a:t>
            </a:r>
          </a:p>
          <a:p>
            <a:pPr algn="ctr"/>
            <a:r>
              <a:rPr lang="en-GB" sz="2400" dirty="0" smtClean="0"/>
              <a:t>(Pope Francis)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92634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54" y="-175028"/>
            <a:ext cx="9360023" cy="7356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t="22569" r="13803" b="16423"/>
          <a:stretch/>
        </p:blipFill>
        <p:spPr>
          <a:xfrm>
            <a:off x="4211960" y="548680"/>
            <a:ext cx="4678325" cy="55244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3356" y="4462624"/>
            <a:ext cx="432310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i="1" dirty="0" smtClean="0"/>
              <a:t>Be </a:t>
            </a:r>
            <a:r>
              <a:rPr lang="en-GB" sz="3600" i="1" dirty="0"/>
              <a:t>ministers of Mercy </a:t>
            </a:r>
            <a:endParaRPr lang="en-GB" sz="3600" i="1" dirty="0" smtClean="0"/>
          </a:p>
          <a:p>
            <a:pPr algn="ctr"/>
            <a:r>
              <a:rPr lang="en-GB" sz="3600" i="1" dirty="0" smtClean="0"/>
              <a:t>- above </a:t>
            </a:r>
            <a:r>
              <a:rPr lang="en-GB" sz="3600" i="1" dirty="0"/>
              <a:t>all </a:t>
            </a:r>
            <a:r>
              <a:rPr lang="en-GB" sz="3600" i="1" dirty="0" smtClean="0"/>
              <a:t>else.</a:t>
            </a:r>
          </a:p>
          <a:p>
            <a:pPr algn="ctr"/>
            <a:r>
              <a:rPr lang="en-GB" sz="2400" dirty="0"/>
              <a:t>(Pope Francis)</a:t>
            </a:r>
            <a:endParaRPr lang="en-IE" sz="2400" dirty="0"/>
          </a:p>
          <a:p>
            <a:pPr algn="ctr"/>
            <a:endParaRPr lang="en-IE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i="1" dirty="0" smtClean="0">
                <a:solidFill>
                  <a:srgbClr val="FFFF00"/>
                </a:solidFill>
              </a:rPr>
              <a:t>  </a:t>
            </a:r>
          </a:p>
          <a:p>
            <a:pPr marL="0" indent="0">
              <a:buNone/>
            </a:pPr>
            <a:endParaRPr lang="en-IE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E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E" i="1" dirty="0">
                <a:solidFill>
                  <a:srgbClr val="FFFF00"/>
                </a:solidFill>
              </a:rPr>
              <a:t> </a:t>
            </a:r>
            <a:r>
              <a:rPr lang="en-IE" i="1" dirty="0" smtClean="0">
                <a:solidFill>
                  <a:srgbClr val="FFFF00"/>
                </a:solidFill>
              </a:rPr>
              <a:t>                        </a:t>
            </a:r>
            <a:r>
              <a:rPr lang="en-IE" i="1" dirty="0" smtClean="0"/>
              <a:t>Pause for Reflection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395724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113</Words>
  <Application>Microsoft Office PowerPoint</Application>
  <PresentationFormat>On-screen Show (4:3)</PresentationFormat>
  <Paragraphs>52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McNamee</dc:creator>
  <cp:lastModifiedBy>Ailish OBrien</cp:lastModifiedBy>
  <cp:revision>27</cp:revision>
  <dcterms:created xsi:type="dcterms:W3CDTF">2014-04-28T13:03:58Z</dcterms:created>
  <dcterms:modified xsi:type="dcterms:W3CDTF">2014-06-23T09:56:42Z</dcterms:modified>
</cp:coreProperties>
</file>