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2082A6E-3A16-4716-91B5-DD38D41636E3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4DA1E5C-3E1C-4F49-A130-376C1B526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IA20TH_files\Booklet\Dervilla Phota\Achill Club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980728"/>
            <a:ext cx="5904656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</a:rPr>
              <a:t>In Ireland and Great Britain...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7661" y="5517232"/>
            <a:ext cx="5652146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litany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IA20TH_files\Booklet\Dervilla Phota\IMG_001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9592" y="1124744"/>
            <a:ext cx="5976664" cy="576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In North and South America...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43808" y="5661248"/>
            <a:ext cx="5760640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2000"/>
    </mc:Choice>
    <mc:Fallback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IA20TH_files\Booklet\Dervilla Phota\IMG_0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620688"/>
            <a:ext cx="5760640" cy="64807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In Africa – North and South...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5856" y="5589240"/>
            <a:ext cx="5652147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IA20TH_files\Booklet\Dervilla Phota\Glendalough in Wint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328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556792"/>
            <a:ext cx="6624735" cy="6078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In Australia, Papua New Guinea...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71800" y="5517232"/>
            <a:ext cx="5760640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IA20TH_files\Booklet\Dervilla Phota\Achil prin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5576" y="1268760"/>
            <a:ext cx="5400600" cy="6788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In Aotearoa New Zealand...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824" y="5229200"/>
            <a:ext cx="568863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MIA20TH_files\Booklet\Dervilla Phota\DSC_057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77686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In Newfoundland and the Philippines</a:t>
            </a:r>
            <a:r>
              <a:rPr lang="en-IE" sz="3600" b="1" dirty="0" smtClean="0">
                <a:solidFill>
                  <a:srgbClr val="002060"/>
                </a:solidFill>
                <a:latin typeface="+mn-lt"/>
              </a:rPr>
              <a:t>...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31840" y="5517232"/>
            <a:ext cx="5616624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 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MIA20TH_files\Booklet\Dervilla Phota\Glendalough Lake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128792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Within our families, neighbourhood </a:t>
            </a:r>
            <a:br>
              <a:rPr lang="en-IE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en-IE" sz="3200" b="1" dirty="0" smtClean="0">
                <a:solidFill>
                  <a:srgbClr val="002060"/>
                </a:solidFill>
                <a:latin typeface="+mn-lt"/>
              </a:rPr>
              <a:t>and with our  co-workers...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31840" y="5445224"/>
            <a:ext cx="5731453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centered in God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MIA20TH_files\Booklet\Dervilla Phota\Glenealo Riv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712879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7632848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E" sz="3600" b="1" dirty="0" smtClean="0">
                <a:solidFill>
                  <a:srgbClr val="002060"/>
                </a:solidFill>
                <a:latin typeface="+mn-lt"/>
              </a:rPr>
              <a:t>Wherever there is a Mercy presence ...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75856" y="5373216"/>
            <a:ext cx="5652147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Our hearts are </a:t>
            </a:r>
            <a:r>
              <a:rPr lang="en-IE" sz="2800" b="1" dirty="0" err="1" smtClean="0">
                <a:solidFill>
                  <a:srgbClr val="002060"/>
                </a:solidFill>
              </a:rPr>
              <a:t>centered</a:t>
            </a:r>
            <a:r>
              <a:rPr lang="en-IE" sz="2800" b="1" dirty="0" smtClean="0">
                <a:solidFill>
                  <a:srgbClr val="002060"/>
                </a:solidFill>
              </a:rPr>
              <a:t> in God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3608" y="5877272"/>
            <a:ext cx="7272808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002060"/>
                </a:solidFill>
              </a:rPr>
              <a:t>Our hearts are </a:t>
            </a:r>
            <a:r>
              <a:rPr lang="en-IE" sz="3600" b="1" dirty="0" err="1" smtClean="0">
                <a:solidFill>
                  <a:srgbClr val="002060"/>
                </a:solidFill>
              </a:rPr>
              <a:t>centered</a:t>
            </a:r>
            <a:r>
              <a:rPr lang="en-IE" sz="3600" b="1" dirty="0" smtClean="0">
                <a:solidFill>
                  <a:srgbClr val="002060"/>
                </a:solidFill>
              </a:rPr>
              <a:t> in God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Custom 7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F6DE55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360</TotalTime>
  <Words>103</Words>
  <Application>Microsoft Office PowerPoint</Application>
  <PresentationFormat>On-screen Show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Technic</vt:lpstr>
      <vt:lpstr>PowerPoint Presentation</vt:lpstr>
      <vt:lpstr>In North and South America...</vt:lpstr>
      <vt:lpstr>In Africa – North and South...</vt:lpstr>
      <vt:lpstr>In Australia, Papua New Guinea...</vt:lpstr>
      <vt:lpstr>In Aotearoa New Zealand...</vt:lpstr>
      <vt:lpstr>In Newfoundland and the Philippines...</vt:lpstr>
      <vt:lpstr>Within our families, neighbourhood  and with our  co-workers...</vt:lpstr>
      <vt:lpstr>Wherever there is a Mercy presence ...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Ireland and Great Britain</dc:title>
  <dc:creator>Breda</dc:creator>
  <cp:lastModifiedBy>Ailish OBrien</cp:lastModifiedBy>
  <cp:revision>72</cp:revision>
  <dcterms:created xsi:type="dcterms:W3CDTF">2014-05-19T21:02:13Z</dcterms:created>
  <dcterms:modified xsi:type="dcterms:W3CDTF">2014-06-23T11:53:49Z</dcterms:modified>
</cp:coreProperties>
</file>