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sldIdLst>
    <p:sldId id="260" r:id="rId2"/>
    <p:sldId id="259" r:id="rId3"/>
    <p:sldId id="258"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6E34C67-2D4D-42AA-915C-217564E7FC15}" type="datetimeFigureOut">
              <a:rPr lang="en-US" smtClean="0"/>
              <a:pPr/>
              <a:t>6/23/2014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E34C67-2D4D-42AA-915C-217564E7FC15}"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E34C67-2D4D-42AA-915C-217564E7FC15}"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E34C67-2D4D-42AA-915C-217564E7FC15}"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6E34C67-2D4D-42AA-915C-217564E7FC15}" type="datetimeFigureOut">
              <a:rPr lang="en-US" smtClean="0"/>
              <a:pPr/>
              <a:t>6/23/2014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E34C67-2D4D-42AA-915C-217564E7FC15}" type="datetimeFigureOut">
              <a:rPr lang="en-US" smtClean="0"/>
              <a:pPr/>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6E34C67-2D4D-42AA-915C-217564E7FC15}" type="datetimeFigureOut">
              <a:rPr lang="en-US" smtClean="0"/>
              <a:pPr/>
              <a:t>6/23/2014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6E34C67-2D4D-42AA-915C-217564E7FC15}" type="datetimeFigureOut">
              <a:rPr lang="en-US" smtClean="0"/>
              <a:pPr/>
              <a:t>6/23/2014</a:t>
            </a:fld>
            <a:endParaRPr lang="en-US"/>
          </a:p>
        </p:txBody>
      </p:sp>
      <p:sp>
        <p:nvSpPr>
          <p:cNvPr id="8" name="Slide Number Placeholder 7"/>
          <p:cNvSpPr>
            <a:spLocks noGrp="1"/>
          </p:cNvSpPr>
          <p:nvPr>
            <p:ph type="sldNum" sz="quarter" idx="11"/>
          </p:nvPr>
        </p:nvSpPr>
        <p:spPr/>
        <p:txBody>
          <a:bodyPr/>
          <a:lstStyle/>
          <a:p>
            <a:fld id="{7336ED9D-62FD-4B8A-84CD-804BB523746F}"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E34C67-2D4D-42AA-915C-217564E7FC15}" type="datetimeFigureOut">
              <a:rPr lang="en-US" smtClean="0"/>
              <a:pPr/>
              <a:t>6/23/2014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6E34C67-2D4D-42AA-915C-217564E7FC15}" type="datetimeFigureOut">
              <a:rPr lang="en-US" smtClean="0"/>
              <a:pPr/>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7336ED9D-62FD-4B8A-84CD-804BB52374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6E34C67-2D4D-42AA-915C-217564E7FC15}" type="datetimeFigureOut">
              <a:rPr lang="en-US" smtClean="0"/>
              <a:pPr/>
              <a:t>6/23/2014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ED9D-62FD-4B8A-84CD-804BB523746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000000" scaled="0"/>
          <a:tileRect/>
        </a:gra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6E34C67-2D4D-42AA-915C-217564E7FC15}" type="datetimeFigureOut">
              <a:rPr lang="en-US" smtClean="0"/>
              <a:pPr/>
              <a:t>6/23/2014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336ED9D-62FD-4B8A-84CD-804BB52374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188640"/>
            <a:ext cx="8352928" cy="6106690"/>
          </a:xfrm>
        </p:spPr>
        <p:txBody>
          <a:bodyPr>
            <a:normAutofit/>
          </a:bodyPr>
          <a:lstStyle/>
          <a:p>
            <a:pPr fontAlgn="ctr"/>
            <a:r>
              <a:rPr lang="en-GB" sz="2000" b="1" dirty="0" smtClean="0"/>
              <a:t>                      </a:t>
            </a:r>
            <a:r>
              <a:rPr lang="en-GB" sz="2800" b="1" dirty="0" smtClean="0"/>
              <a:t> Gather</a:t>
            </a:r>
            <a:r>
              <a:rPr lang="en-GB" sz="2000" b="1" dirty="0" smtClean="0"/>
              <a:t/>
            </a:r>
            <a:br>
              <a:rPr lang="en-GB" sz="2000" b="1" dirty="0" smtClean="0"/>
            </a:br>
            <a:r>
              <a:rPr lang="en-US" sz="2000" dirty="0" smtClean="0"/>
              <a:t/>
            </a:r>
            <a:br>
              <a:rPr lang="en-US" sz="2000" dirty="0" smtClean="0"/>
            </a:br>
            <a:r>
              <a:rPr lang="en-GB" sz="2000" i="1" dirty="0" smtClean="0"/>
              <a:t>Words and music by Liam Lawton</a:t>
            </a:r>
            <a:r>
              <a:rPr lang="en-US" sz="2000" dirty="0"/>
              <a:t/>
            </a:r>
            <a:br>
              <a:rPr lang="en-US" sz="2000" dirty="0"/>
            </a:br>
            <a:r>
              <a:rPr lang="en-GB" sz="2000" b="1" dirty="0"/>
              <a:t> </a:t>
            </a:r>
            <a:r>
              <a:rPr lang="en-US" sz="2000" b="1" dirty="0"/>
              <a:t/>
            </a:r>
            <a:br>
              <a:rPr lang="en-US" sz="2000" b="1" dirty="0"/>
            </a:br>
            <a:r>
              <a:rPr lang="en-GB" sz="2000" b="1" dirty="0"/>
              <a:t>Gather from the East, gather from the West,</a:t>
            </a:r>
            <a:br>
              <a:rPr lang="en-GB" sz="2000" b="1" dirty="0"/>
            </a:br>
            <a:r>
              <a:rPr lang="en-GB" sz="2000" b="1" dirty="0"/>
              <a:t>Gather from the highways too.</a:t>
            </a:r>
            <a:br>
              <a:rPr lang="en-GB" sz="2000" b="1" dirty="0"/>
            </a:br>
            <a:r>
              <a:rPr lang="en-GB" sz="2000" b="1" dirty="0"/>
              <a:t>Gather from the North, gather from the South,</a:t>
            </a:r>
            <a:br>
              <a:rPr lang="en-GB" sz="2000" b="1" dirty="0"/>
            </a:br>
            <a:r>
              <a:rPr lang="en-GB" sz="2000" b="1" dirty="0"/>
              <a:t>Gather when the night is noon.</a:t>
            </a:r>
            <a:r>
              <a:rPr lang="en-US" sz="2000" b="1" dirty="0"/>
              <a:t/>
            </a:r>
            <a:br>
              <a:rPr lang="en-US" sz="2000" b="1" dirty="0"/>
            </a:br>
            <a:r>
              <a:rPr lang="en-US" sz="2000" b="1" dirty="0" smtClean="0"/>
              <a:t/>
            </a:r>
            <a:br>
              <a:rPr lang="en-US" sz="2000" b="1" dirty="0" smtClean="0"/>
            </a:br>
            <a:r>
              <a:rPr lang="en-GB" sz="2000" b="1" i="1" dirty="0" smtClean="0"/>
              <a:t>And </a:t>
            </a:r>
            <a:r>
              <a:rPr lang="en-GB" sz="2000" b="1" i="1" dirty="0"/>
              <a:t>we’ll gather, and we shall reap,</a:t>
            </a:r>
            <a:br>
              <a:rPr lang="en-GB" sz="2000" b="1" i="1" dirty="0"/>
            </a:br>
            <a:r>
              <a:rPr lang="en-GB" sz="2000" b="1" i="1" dirty="0"/>
              <a:t>And no longer in sadness we’ll weep,</a:t>
            </a:r>
            <a:br>
              <a:rPr lang="en-GB" sz="2000" b="1" i="1" dirty="0"/>
            </a:br>
            <a:r>
              <a:rPr lang="en-GB" sz="2000" b="1" i="1" dirty="0"/>
              <a:t>And we’ll gather, and we shall </a:t>
            </a:r>
            <a:r>
              <a:rPr lang="en-GB" sz="2000" b="1" i="1" dirty="0" smtClean="0"/>
              <a:t>reap</a:t>
            </a:r>
            <a:br>
              <a:rPr lang="en-GB" sz="2000" b="1" i="1" dirty="0" smtClean="0"/>
            </a:br>
            <a:r>
              <a:rPr lang="en-GB" sz="2000" b="1" i="1" dirty="0" smtClean="0"/>
              <a:t>resting</a:t>
            </a:r>
            <a:r>
              <a:rPr lang="en-GB" sz="2000" b="1" i="1" dirty="0"/>
              <a:t>, rising, calling, guiding O Lord</a:t>
            </a:r>
            <a:r>
              <a:rPr lang="en-GB" sz="3100" b="1" i="1" dirty="0"/>
              <a:t>.</a:t>
            </a:r>
            <a:r>
              <a:rPr lang="en-US" dirty="0"/>
              <a:t/>
            </a:r>
            <a:br>
              <a:rPr lang="en-US" dirty="0"/>
            </a:br>
            <a:endParaRPr lang="en-US" dirty="0"/>
          </a:p>
        </p:txBody>
      </p:sp>
      <p:pic>
        <p:nvPicPr>
          <p:cNvPr id="6" name="Picture 5" descr="0005_Mercy International 16feb11.jpg"/>
          <p:cNvPicPr>
            <a:picLocks noChangeAspect="1"/>
          </p:cNvPicPr>
          <p:nvPr/>
        </p:nvPicPr>
        <p:blipFill>
          <a:blip r:embed="rId2" cstate="print"/>
          <a:stretch>
            <a:fillRect/>
          </a:stretch>
        </p:blipFill>
        <p:spPr>
          <a:xfrm>
            <a:off x="5580112" y="1340768"/>
            <a:ext cx="2444482" cy="36861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07704" y="1916832"/>
            <a:ext cx="5760640" cy="3874442"/>
          </a:xfrm>
        </p:spPr>
        <p:txBody>
          <a:bodyPr>
            <a:noAutofit/>
          </a:bodyPr>
          <a:lstStyle/>
          <a:p>
            <a:r>
              <a:rPr lang="en-GB" sz="2000" b="1" dirty="0" smtClean="0"/>
              <a:t/>
            </a:r>
            <a:br>
              <a:rPr lang="en-GB" sz="2000" b="1" dirty="0" smtClean="0"/>
            </a:br>
            <a:r>
              <a:rPr lang="en-GB" sz="2000" b="1" dirty="0" smtClean="0"/>
              <a:t>Gather </a:t>
            </a:r>
            <a:r>
              <a:rPr lang="en-GB" sz="2000" b="1" dirty="0"/>
              <a:t>all </a:t>
            </a:r>
            <a:r>
              <a:rPr lang="en-GB" sz="2000" b="1" dirty="0" smtClean="0"/>
              <a:t>the needy</a:t>
            </a:r>
            <a:r>
              <a:rPr lang="en-GB" sz="2000" b="1" dirty="0"/>
              <a:t>, gather all in pain,</a:t>
            </a:r>
            <a:br>
              <a:rPr lang="en-GB" sz="2000" b="1" dirty="0"/>
            </a:br>
            <a:r>
              <a:rPr lang="en-GB" sz="2000" b="1" dirty="0"/>
              <a:t>Gather all who cry in vain.</a:t>
            </a:r>
            <a:br>
              <a:rPr lang="en-GB" sz="2000" b="1" dirty="0"/>
            </a:br>
            <a:r>
              <a:rPr lang="en-GB" sz="2000" b="1" dirty="0"/>
              <a:t>Gather all the thirsty, gather all the poor, </a:t>
            </a:r>
            <a:br>
              <a:rPr lang="en-GB" sz="2000" b="1" dirty="0"/>
            </a:br>
            <a:r>
              <a:rPr lang="en-GB" sz="2000" b="1" dirty="0"/>
              <a:t>Gather all in Jesus’ name</a:t>
            </a:r>
            <a:r>
              <a:rPr lang="en-GB" sz="2000" b="1" dirty="0" smtClean="0"/>
              <a:t>.</a:t>
            </a:r>
            <a:br>
              <a:rPr lang="en-GB" sz="2000" b="1" dirty="0" smtClean="0"/>
            </a:br>
            <a:r>
              <a:rPr lang="en-US" sz="2000" b="1" dirty="0"/>
              <a:t/>
            </a:r>
            <a:br>
              <a:rPr lang="en-US" sz="2000" b="1" dirty="0"/>
            </a:br>
            <a:r>
              <a:rPr lang="en-GB" sz="2000" b="1" i="1" dirty="0"/>
              <a:t>    And we’ll gather, and we shall reap,</a:t>
            </a:r>
            <a:br>
              <a:rPr lang="en-GB" sz="2000" b="1" i="1" dirty="0"/>
            </a:br>
            <a:r>
              <a:rPr lang="en-GB" sz="2000" b="1" i="1" dirty="0"/>
              <a:t>    And no longer in sadness we’ll weep,</a:t>
            </a:r>
            <a:br>
              <a:rPr lang="en-GB" sz="2000" b="1" i="1" dirty="0"/>
            </a:br>
            <a:r>
              <a:rPr lang="en-GB" sz="2000" b="1" i="1" dirty="0"/>
              <a:t>    And we’ll gather, and we shall reap</a:t>
            </a:r>
            <a:br>
              <a:rPr lang="en-GB" sz="2000" b="1" i="1" dirty="0"/>
            </a:br>
            <a:r>
              <a:rPr lang="en-GB" sz="2000" b="1" i="1" dirty="0"/>
              <a:t>   resting, rising, calling, guiding O Lord.</a:t>
            </a:r>
            <a:endParaRPr lang="en-US" sz="2000" b="1" dirty="0"/>
          </a:p>
        </p:txBody>
      </p:sp>
      <p:pic>
        <p:nvPicPr>
          <p:cNvPr id="7" name="Picture 6" descr="Bronze Bust.JPG"/>
          <p:cNvPicPr>
            <a:picLocks noChangeAspect="1"/>
          </p:cNvPicPr>
          <p:nvPr/>
        </p:nvPicPr>
        <p:blipFill>
          <a:blip r:embed="rId2" cstate="print"/>
          <a:stretch>
            <a:fillRect/>
          </a:stretch>
        </p:blipFill>
        <p:spPr>
          <a:xfrm>
            <a:off x="2123728" y="332656"/>
            <a:ext cx="3904434" cy="2219362"/>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1052736"/>
            <a:ext cx="7344816" cy="4221088"/>
          </a:xfrm>
        </p:spPr>
        <p:txBody>
          <a:bodyPr>
            <a:normAutofit/>
          </a:bodyPr>
          <a:lstStyle/>
          <a:p>
            <a:r>
              <a:rPr lang="en-GB" sz="2000" b="1" dirty="0" smtClean="0"/>
              <a:t/>
            </a:r>
            <a:br>
              <a:rPr lang="en-GB" sz="2000" b="1" dirty="0" smtClean="0"/>
            </a:br>
            <a:r>
              <a:rPr lang="en-GB" sz="2000" b="1" dirty="0" smtClean="0"/>
              <a:t/>
            </a:r>
            <a:br>
              <a:rPr lang="en-GB" sz="2000" b="1" dirty="0" smtClean="0"/>
            </a:br>
            <a:r>
              <a:rPr lang="en-GB" sz="2000" b="1" dirty="0" smtClean="0"/>
              <a:t>Gather </a:t>
            </a:r>
            <a:r>
              <a:rPr lang="en-GB" sz="2000" b="1" dirty="0"/>
              <a:t>all forgotten, gather all forlorn,</a:t>
            </a:r>
            <a:br>
              <a:rPr lang="en-GB" sz="2000" b="1" dirty="0"/>
            </a:br>
            <a:r>
              <a:rPr lang="en-GB" sz="2000" b="1" dirty="0"/>
              <a:t>Gather all who weep and mourn.</a:t>
            </a:r>
            <a:br>
              <a:rPr lang="en-GB" sz="2000" b="1" dirty="0"/>
            </a:br>
            <a:r>
              <a:rPr lang="en-GB" sz="2000" b="1" dirty="0"/>
              <a:t>Gather all the silent, gather all who sing,</a:t>
            </a:r>
            <a:br>
              <a:rPr lang="en-GB" sz="2000" b="1" dirty="0"/>
            </a:br>
            <a:r>
              <a:rPr lang="en-GB" sz="2000" b="1" dirty="0"/>
              <a:t>Gather all the hearts reborn</a:t>
            </a:r>
            <a:r>
              <a:rPr lang="en-GB" sz="2000" b="1" dirty="0" smtClean="0"/>
              <a:t>.</a:t>
            </a:r>
            <a:br>
              <a:rPr lang="en-GB" sz="2000" b="1" dirty="0" smtClean="0"/>
            </a:br>
            <a:r>
              <a:rPr lang="en-US" sz="2000" b="1" dirty="0"/>
              <a:t/>
            </a:r>
            <a:br>
              <a:rPr lang="en-US" sz="2000" b="1" dirty="0"/>
            </a:br>
            <a:r>
              <a:rPr lang="en-GB" sz="2000" b="1" i="1" dirty="0"/>
              <a:t>     And we’ll gather, and we shall reap,</a:t>
            </a:r>
            <a:br>
              <a:rPr lang="en-GB" sz="2000" b="1" i="1" dirty="0"/>
            </a:br>
            <a:r>
              <a:rPr lang="en-GB" sz="2000" b="1" i="1" dirty="0"/>
              <a:t>     And no longer in sadness we’ll weep,</a:t>
            </a:r>
            <a:br>
              <a:rPr lang="en-GB" sz="2000" b="1" i="1" dirty="0"/>
            </a:br>
            <a:r>
              <a:rPr lang="en-GB" sz="2000" b="1" i="1" dirty="0"/>
              <a:t>     And we’ll gather, and we shall reap</a:t>
            </a:r>
            <a:br>
              <a:rPr lang="en-GB" sz="2000" b="1" i="1" dirty="0"/>
            </a:br>
            <a:r>
              <a:rPr lang="en-GB" sz="2000" b="1" i="1" dirty="0"/>
              <a:t>     resting, rising, calling, guiding O Lord.</a:t>
            </a:r>
            <a:r>
              <a:rPr lang="en-US" dirty="0"/>
              <a:t/>
            </a:r>
            <a:br>
              <a:rPr lang="en-US" dirty="0"/>
            </a:br>
            <a:endParaRPr lang="en-US" dirty="0"/>
          </a:p>
        </p:txBody>
      </p:sp>
      <p:pic>
        <p:nvPicPr>
          <p:cNvPr id="3" name="Picture 2" descr="mercy_cross.gif"/>
          <p:cNvPicPr>
            <a:picLocks noChangeAspect="1"/>
          </p:cNvPicPr>
          <p:nvPr/>
        </p:nvPicPr>
        <p:blipFill>
          <a:blip r:embed="rId2" cstate="print"/>
          <a:stretch>
            <a:fillRect/>
          </a:stretch>
        </p:blipFill>
        <p:spPr>
          <a:xfrm>
            <a:off x="5580112" y="1700808"/>
            <a:ext cx="2304256" cy="285727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07704" y="2420888"/>
            <a:ext cx="5760640" cy="3586410"/>
          </a:xfrm>
        </p:spPr>
        <p:txBody>
          <a:bodyPr>
            <a:noAutofit/>
          </a:bodyPr>
          <a:lstStyle/>
          <a:p>
            <a:r>
              <a:rPr lang="en-GB" sz="2000" b="1" dirty="0"/>
              <a:t>Gather from all races, gather from all creeds,</a:t>
            </a:r>
            <a:br>
              <a:rPr lang="en-GB" sz="2000" b="1" dirty="0"/>
            </a:br>
            <a:r>
              <a:rPr lang="en-GB" sz="2000" b="1" dirty="0"/>
              <a:t>Gather that you may believe.</a:t>
            </a:r>
            <a:br>
              <a:rPr lang="en-GB" sz="2000" b="1" dirty="0"/>
            </a:br>
            <a:r>
              <a:rPr lang="en-GB" sz="2000" b="1" dirty="0"/>
              <a:t>Gather all you ages, gather in his keep,</a:t>
            </a:r>
            <a:br>
              <a:rPr lang="en-GB" sz="2000" b="1" dirty="0"/>
            </a:br>
            <a:r>
              <a:rPr lang="en-GB" sz="2000" b="1" dirty="0"/>
              <a:t>Gather in the Lord’s own peace</a:t>
            </a:r>
            <a:r>
              <a:rPr lang="en-GB" sz="2000" b="1" dirty="0" smtClean="0"/>
              <a:t>.</a:t>
            </a:r>
            <a:br>
              <a:rPr lang="en-GB" sz="2000" b="1" dirty="0" smtClean="0"/>
            </a:br>
            <a:r>
              <a:rPr lang="en-US" sz="2000" b="1" dirty="0"/>
              <a:t/>
            </a:r>
            <a:br>
              <a:rPr lang="en-US" sz="2000" b="1" dirty="0"/>
            </a:br>
            <a:r>
              <a:rPr lang="en-GB" sz="2000" b="1" i="1" dirty="0"/>
              <a:t> </a:t>
            </a:r>
            <a:r>
              <a:rPr lang="en-GB" sz="2000" b="1" i="1" dirty="0" smtClean="0"/>
              <a:t>And </a:t>
            </a:r>
            <a:r>
              <a:rPr lang="en-GB" sz="2000" b="1" i="1" dirty="0"/>
              <a:t>we’ll gather, and we shall reap,</a:t>
            </a:r>
            <a:br>
              <a:rPr lang="en-GB" sz="2000" b="1" i="1" dirty="0"/>
            </a:br>
            <a:r>
              <a:rPr lang="en-GB" sz="2000" b="1" i="1" dirty="0"/>
              <a:t> </a:t>
            </a:r>
            <a:r>
              <a:rPr lang="en-GB" sz="2000" b="1" i="1" dirty="0" smtClean="0"/>
              <a:t>And </a:t>
            </a:r>
            <a:r>
              <a:rPr lang="en-GB" sz="2000" b="1" i="1" dirty="0"/>
              <a:t>no longer in sadness we’ll weep,</a:t>
            </a:r>
            <a:br>
              <a:rPr lang="en-GB" sz="2000" b="1" i="1" dirty="0"/>
            </a:br>
            <a:r>
              <a:rPr lang="en-GB" sz="2000" b="1" i="1" dirty="0"/>
              <a:t> </a:t>
            </a:r>
            <a:r>
              <a:rPr lang="en-GB" sz="2000" b="1" i="1" dirty="0" smtClean="0"/>
              <a:t>And </a:t>
            </a:r>
            <a:r>
              <a:rPr lang="en-GB" sz="2000" b="1" i="1" dirty="0"/>
              <a:t>we’ll gather, and we shall reap</a:t>
            </a:r>
            <a:br>
              <a:rPr lang="en-GB" sz="2000" b="1" i="1" dirty="0"/>
            </a:br>
            <a:r>
              <a:rPr lang="en-GB" sz="2000" b="1" i="1" dirty="0"/>
              <a:t> </a:t>
            </a:r>
            <a:r>
              <a:rPr lang="en-GB" sz="2000" b="1" i="1" dirty="0" smtClean="0"/>
              <a:t>resting</a:t>
            </a:r>
            <a:r>
              <a:rPr lang="en-GB" sz="2000" b="1" i="1" dirty="0"/>
              <a:t>, rising, calling, guiding O Lord</a:t>
            </a:r>
            <a:r>
              <a:rPr lang="en-GB" sz="2000" i="1" dirty="0"/>
              <a:t>.</a:t>
            </a:r>
            <a:endParaRPr lang="en-US" sz="2000" dirty="0"/>
          </a:p>
        </p:txBody>
      </p:sp>
      <p:pic>
        <p:nvPicPr>
          <p:cNvPr id="4" name="Picture 3" descr="download (2).jpg"/>
          <p:cNvPicPr>
            <a:picLocks noChangeAspect="1"/>
          </p:cNvPicPr>
          <p:nvPr/>
        </p:nvPicPr>
        <p:blipFill>
          <a:blip r:embed="rId2" cstate="print"/>
          <a:stretch>
            <a:fillRect/>
          </a:stretch>
        </p:blipFill>
        <p:spPr>
          <a:xfrm>
            <a:off x="2267744" y="548680"/>
            <a:ext cx="3456384" cy="1819149"/>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Custom 3">
      <a:dk1>
        <a:sysClr val="windowText" lastClr="000000"/>
      </a:dk1>
      <a:lt1>
        <a:sysClr val="window" lastClr="FFFFFF"/>
      </a:lt1>
      <a:dk2>
        <a:srgbClr val="444D26"/>
      </a:dk2>
      <a:lt2>
        <a:srgbClr val="FEFAC9"/>
      </a:lt2>
      <a:accent1>
        <a:srgbClr val="00B050"/>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12</Words>
  <Application>Microsoft Office PowerPoint</Application>
  <PresentationFormat>On-screen Show (4:3)</PresentationFormat>
  <Paragraphs>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Technic</vt:lpstr>
      <vt:lpstr>                       Gather  Words and music by Liam Lawton   Gather from the East, gather from the West, Gather from the highways too. Gather from the North, gather from the South, Gather when the night is noon.  And we’ll gather, and we shall reap, And no longer in sadness we’ll weep, And we’ll gather, and we shall reap resting, rising, calling, guiding O Lord. </vt:lpstr>
      <vt:lpstr> Gather all the needy, gather all in pain, Gather all who cry in vain. Gather all the thirsty, gather all the poor,  Gather all in Jesus’ name.      And we’ll gather, and we shall reap,     And no longer in sadness we’ll weep,     And we’ll gather, and we shall reap    resting, rising, calling, guiding O Lord.</vt:lpstr>
      <vt:lpstr>  Gather all forgotten, gather all forlorn, Gather all who weep and mourn. Gather all the silent, gather all who sing, Gather all the hearts reborn.       And we’ll gather, and we shall reap,      And no longer in sadness we’ll weep,      And we’ll gather, and we shall reap      resting, rising, calling, guiding O Lord. </vt:lpstr>
      <vt:lpstr>Gather from all races, gather from all creeds, Gather that you may believe. Gather all you ages, gather in his keep, Gather in the Lord’s own peace.   And we’ll gather, and we shall reap,  And no longer in sadness we’ll weep,  And we’ll gather, and we shall reap  resting, rising, calling, guiding O Lord.</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Prayer: Aware of the mystery of God in all our realities, we come together to celebrate our oneness in Mercy, with gratitude, appreciation for God’s care and concern on this our special feast day.  We celebrate also the blessings given and received in Catherine’s House, especially over the past twenty years as Mercy International Centre. </dc:title>
  <dc:creator>Breda</dc:creator>
  <cp:lastModifiedBy>Breda</cp:lastModifiedBy>
  <cp:revision>18</cp:revision>
  <dcterms:created xsi:type="dcterms:W3CDTF">2014-06-03T19:00:17Z</dcterms:created>
  <dcterms:modified xsi:type="dcterms:W3CDTF">2014-06-23T09:14:10Z</dcterms:modified>
</cp:coreProperties>
</file>