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6" r:id="rId2"/>
    <p:sldId id="289" r:id="rId3"/>
    <p:sldId id="308" r:id="rId4"/>
    <p:sldId id="258" r:id="rId5"/>
    <p:sldId id="291" r:id="rId6"/>
    <p:sldId id="318" r:id="rId7"/>
    <p:sldId id="319" r:id="rId8"/>
    <p:sldId id="320" r:id="rId9"/>
    <p:sldId id="321" r:id="rId10"/>
    <p:sldId id="322" r:id="rId11"/>
    <p:sldId id="323" r:id="rId12"/>
    <p:sldId id="355" r:id="rId13"/>
    <p:sldId id="324" r:id="rId14"/>
    <p:sldId id="306" r:id="rId15"/>
    <p:sldId id="367" r:id="rId16"/>
    <p:sldId id="325" r:id="rId17"/>
    <p:sldId id="357" r:id="rId18"/>
    <p:sldId id="358" r:id="rId19"/>
    <p:sldId id="366" r:id="rId20"/>
    <p:sldId id="386" r:id="rId21"/>
    <p:sldId id="259" r:id="rId22"/>
    <p:sldId id="349" r:id="rId23"/>
    <p:sldId id="369" r:id="rId24"/>
    <p:sldId id="368" r:id="rId25"/>
    <p:sldId id="341" r:id="rId26"/>
    <p:sldId id="350" r:id="rId27"/>
    <p:sldId id="342" r:id="rId28"/>
    <p:sldId id="351" r:id="rId29"/>
    <p:sldId id="343" r:id="rId30"/>
    <p:sldId id="352" r:id="rId31"/>
    <p:sldId id="344" r:id="rId32"/>
    <p:sldId id="385" r:id="rId33"/>
    <p:sldId id="345" r:id="rId34"/>
    <p:sldId id="353" r:id="rId35"/>
    <p:sldId id="346" r:id="rId36"/>
    <p:sldId id="354" r:id="rId37"/>
    <p:sldId id="347" r:id="rId38"/>
    <p:sldId id="359" r:id="rId39"/>
    <p:sldId id="371" r:id="rId40"/>
    <p:sldId id="327" r:id="rId41"/>
    <p:sldId id="328" r:id="rId42"/>
    <p:sldId id="329" r:id="rId43"/>
    <p:sldId id="332" r:id="rId44"/>
    <p:sldId id="348" r:id="rId45"/>
    <p:sldId id="330" r:id="rId46"/>
    <p:sldId id="333" r:id="rId47"/>
    <p:sldId id="334" r:id="rId48"/>
    <p:sldId id="387" r:id="rId49"/>
    <p:sldId id="365" r:id="rId50"/>
    <p:sldId id="370" r:id="rId51"/>
    <p:sldId id="335" r:id="rId52"/>
    <p:sldId id="364" r:id="rId53"/>
    <p:sldId id="356" r:id="rId54"/>
    <p:sldId id="336" r:id="rId55"/>
    <p:sldId id="337" r:id="rId56"/>
    <p:sldId id="338" r:id="rId57"/>
    <p:sldId id="380" r:id="rId58"/>
    <p:sldId id="379" r:id="rId59"/>
    <p:sldId id="372" r:id="rId60"/>
    <p:sldId id="384" r:id="rId61"/>
    <p:sldId id="373" r:id="rId62"/>
    <p:sldId id="381" r:id="rId63"/>
    <p:sldId id="374" r:id="rId64"/>
    <p:sldId id="382" r:id="rId65"/>
    <p:sldId id="378" r:id="rId66"/>
    <p:sldId id="383" r:id="rId67"/>
    <p:sldId id="375" r:id="rId68"/>
    <p:sldId id="376" r:id="rId69"/>
    <p:sldId id="377" r:id="rId70"/>
    <p:sldId id="339" r:id="rId71"/>
    <p:sldId id="340" r:id="rId72"/>
    <p:sldId id="360" r:id="rId73"/>
    <p:sldId id="361" r:id="rId74"/>
    <p:sldId id="362" r:id="rId75"/>
    <p:sldId id="363" r:id="rId76"/>
    <p:sldId id="313" r:id="rId77"/>
    <p:sldId id="316" r:id="rId78"/>
    <p:sldId id="280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1B0E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7" autoAdjust="0"/>
    <p:restoredTop sz="94660"/>
  </p:normalViewPr>
  <p:slideViewPr>
    <p:cSldViewPr>
      <p:cViewPr>
        <p:scale>
          <a:sx n="75" d="100"/>
          <a:sy n="75" d="100"/>
        </p:scale>
        <p:origin x="-1092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F9A03-4F97-4CE2-9B62-937B52783B26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5F9FE-B91C-4DE0-A9F3-5E714475ECDA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  <p:transition spd="med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5D8B3-C081-44B9-9A27-8BC40D10DA47}" type="datetimeFigureOut">
              <a:rPr lang="en-IE" smtClean="0"/>
              <a:pPr/>
              <a:t>29/09/2014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CE542-0205-4F17-95C1-E5514B075751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Front of House 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79976"/>
            <a:ext cx="4475154" cy="658372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2564904"/>
            <a:ext cx="6048672" cy="28083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Mary Reynolds rsm,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Denise Boyle fmdm,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Mary Kay Dobrovolny rsm,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Sylvia Williams rsm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9656" y="620688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Team: 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8280920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Germano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Carvalho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Dias, Sara Druhan,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Kathy Higgins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Betty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Lacey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Andy Lawless, Gillian McAllen,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Louise O’Driscoll, Madeleine O’Hanlon,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Liz O’Sullivan, Joseph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Tomina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Dabitora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4568" y="620688"/>
            <a:ext cx="4100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Support Staff: 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8347" y="317335"/>
            <a:ext cx="8763020" cy="6136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564904"/>
            <a:ext cx="7776864" cy="2592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Catherine Gibbons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Anne Hetherington rsm,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Carita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Irwin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Nuala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O’Gorman rsm, Carmel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Setford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9132" y="620688"/>
            <a:ext cx="3705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Volunteers: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228" y="476672"/>
            <a:ext cx="8749259" cy="5817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228" y="476672"/>
            <a:ext cx="8749259" cy="5817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564904"/>
            <a:ext cx="7704856" cy="30963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Anne Walsh, Adele Howard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Sara Druhan,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Ailish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O’Brien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Fr Bill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Kemmy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Raymond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Beggan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Sandor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Gera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664" y="620688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Communications Team: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578" y="477438"/>
            <a:ext cx="8614902" cy="57279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828" y="563033"/>
            <a:ext cx="8565628" cy="56952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228" y="476672"/>
            <a:ext cx="8749259" cy="5817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9" name="Picture 5" descr="P:\YML\YML 2014\Photos\Day 1\1st Day Selection\Opening Ritual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764704"/>
            <a:ext cx="8280234" cy="550547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59520"/>
            <a:ext cx="8781042" cy="49276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2564904"/>
            <a:ext cx="3816424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Adele Howard rsm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8140" y="620688"/>
            <a:ext cx="66247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Photographic Exhibition Producer: 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 descr="DSC_0182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71" y="548680"/>
            <a:ext cx="8669858" cy="57606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396044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Raphael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Amante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Kate Anderson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Barbara Bolster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Philomena Bowers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Sheila Carney rsm, Breda Coman rsm, Margaret Duffy rsm,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Margaret Farrell rsm, Anne Ferguson, Adele Howard rsm,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Stephanie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Kitching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Mary Lawson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Josepha Matthews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Anne McMillan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Sheila O’Dea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smtClean="0">
                <a:solidFill>
                  <a:schemeClr val="bg1">
                    <a:lumMod val="95000"/>
                  </a:schemeClr>
                </a:solidFill>
              </a:rPr>
              <a:t>, Mary-Louise 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Petro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Anne Walsh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620688"/>
            <a:ext cx="5184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Point People for Rituals</a:t>
            </a:r>
          </a:p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&amp; Photographic Exhibition: 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2014 Members_6_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3975942" cy="26417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4" name="Picture 3" descr="DSC_0205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450896"/>
            <a:ext cx="3976855" cy="264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DSC_0219_RE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7590" y="692696"/>
            <a:ext cx="3976858" cy="264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DSC_0214_RESIZ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7592" y="3450896"/>
            <a:ext cx="3976856" cy="2642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509644" cy="424847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Carmel Bracken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Bonnie Brennan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Margaret Casey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Breda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Coman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Caitlín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Conneely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Mary Conway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Veronica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Ekerick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Margaret Farrell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Thomasina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Finn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Kathleen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Friel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Teresa Martin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Áine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McGoldrick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Nuala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O’Gorman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Anne Reid,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Noeleen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Reilly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Bernie Ryan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Scholasticah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Nganda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620688"/>
            <a:ext cx="51845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Irish Ritual Participants: 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402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698" y="476672"/>
            <a:ext cx="8886604" cy="59046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36912"/>
            <a:ext cx="8509644" cy="33123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Philomena Bowers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Kathleen Gooch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Barbara Jeffrey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Betty Larkin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Angela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Moroney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Paschal O’Brien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Helen Ryan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Bridie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Stephens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Dominic Timmins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620688"/>
            <a:ext cx="6120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Great Britain Ritual Participants: 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155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71" y="548680"/>
            <a:ext cx="8669858" cy="57606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60" y="1988840"/>
            <a:ext cx="7992888" cy="38164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Barbara Bolster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Rosie Carroll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Nicole Christensen, Veronica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Ekerick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Ursula Gilbert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Catherine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Jambet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Faith Jones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Margaret Jones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Anna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Koeneman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rsm, Jacqueline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Magurren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Nerida Tinkler rsm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672" y="620688"/>
            <a:ext cx="6120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Australia Ritual Participants: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098" name="Picture 2" descr="P:\YML\YML 2014\Photos\Day 1\1st Day Selection\Opening Ritual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2836" y="637580"/>
            <a:ext cx="8388534" cy="557748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155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696" y="476671"/>
            <a:ext cx="8886608" cy="59046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60" y="2420888"/>
            <a:ext cx="7992888" cy="28803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Raphael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Amante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Patricia Bell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Philomena Bowers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Geason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Clare Gunning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Patricia March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Jane McNamara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Nancy Whitley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672" y="620688"/>
            <a:ext cx="6120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Philippines Ritual Participants: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155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998" y="548679"/>
            <a:ext cx="8664004" cy="576064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60" y="2420888"/>
            <a:ext cx="7992888" cy="194421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Mary Trainer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Mary Waskowiak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Nancy Whitley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620688"/>
            <a:ext cx="61206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USA Ritual Participants: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155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698" y="476671"/>
            <a:ext cx="8880604" cy="59046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40" y="2420888"/>
            <a:ext cx="6285904" cy="2664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Monica Hickey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Patricia March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Peggy Cleary rsm, Faith Jones rsm,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Josepha Matthews rsm, Anne Reid,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Nancy Whitley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40" y="620688"/>
            <a:ext cx="64807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Newfoundland Ritual Participants: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DSC_0155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07" y="260648"/>
            <a:ext cx="4985172" cy="33123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DSC_0017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67554"/>
            <a:ext cx="4752528" cy="315779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420888"/>
            <a:ext cx="6768752" cy="20162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Breda Burke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Nora O’Neill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Teresa O’Neill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Rosello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Pepper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Johanna Walsh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5656" y="620688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New Zealand Ritual Participants: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30" y="499428"/>
            <a:ext cx="8743982" cy="58098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312" y="507788"/>
            <a:ext cx="8839776" cy="58735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95488"/>
            <a:ext cx="8229600" cy="2016224"/>
          </a:xfrm>
        </p:spPr>
        <p:txBody>
          <a:bodyPr/>
          <a:lstStyle/>
          <a:p>
            <a:pPr algn="ctr">
              <a:buNone/>
            </a:pPr>
            <a:r>
              <a:rPr lang="en-IE" sz="5400" dirty="0" smtClean="0">
                <a:solidFill>
                  <a:schemeClr val="bg1">
                    <a:lumMod val="95000"/>
                  </a:schemeClr>
                </a:solidFill>
              </a:rPr>
              <a:t>Our gratitude to all </a:t>
            </a:r>
          </a:p>
          <a:p>
            <a:pPr algn="ctr">
              <a:buNone/>
            </a:pPr>
            <a:r>
              <a:rPr lang="en-IE" sz="5400" dirty="0" smtClean="0">
                <a:solidFill>
                  <a:schemeClr val="bg1">
                    <a:lumMod val="95000"/>
                  </a:schemeClr>
                </a:solidFill>
              </a:rPr>
              <a:t>who made this possible.....</a:t>
            </a:r>
            <a:endParaRPr lang="en-IE" sz="5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564904"/>
            <a:ext cx="7704856" cy="29523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Marie Cox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Frances Kennedy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Ailish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O’Brien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Patricia O’Donovan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1148" y="620688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Musicians: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228" y="478637"/>
            <a:ext cx="8749259" cy="5813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564904"/>
            <a:ext cx="7704856" cy="2664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President Michael D. Higgins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Australian Ambassador Ruth Adler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Representative from US Embassy,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Thomas E. Griffiths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460" y="620688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Honoured Guests: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7888" y="478637"/>
            <a:ext cx="8303939" cy="5813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15558-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673506"/>
            <a:ext cx="4176464" cy="29238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SC_0374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4638"/>
            <a:ext cx="4334930" cy="2880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DSC_0357_RE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62" y="433146"/>
            <a:ext cx="4334930" cy="28803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2424460" y="620688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All Guests -</a:t>
            </a:r>
          </a:p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On site and via web</a:t>
            </a:r>
          </a:p>
        </p:txBody>
      </p:sp>
      <p:pic>
        <p:nvPicPr>
          <p:cNvPr id="7" name="Picture 6" descr="DSC_0074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632" y="2548012"/>
            <a:ext cx="2743200" cy="1822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DSC_0337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763244"/>
            <a:ext cx="2743200" cy="1822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DSC_0416_RE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444" y="2552204"/>
            <a:ext cx="2743200" cy="1822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DSC_0462_RESIZ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1128" y="4759052"/>
            <a:ext cx="2743200" cy="182270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DSC_0453_RESIZ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2564904"/>
            <a:ext cx="2743200" cy="18227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564904"/>
            <a:ext cx="7776864" cy="2664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Playback Theatre,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Spanner in the Works Theatre Company (Diablo),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Carmel Bracken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Fr. Sean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McDonagh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Aedín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McLoughlin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Áine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O’Connor rsm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6724" y="620688"/>
            <a:ext cx="2965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Presenters: 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YML\YML 2014\Photos\Day 1\1st Day Selection\Opening Ritual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1754" y="533358"/>
            <a:ext cx="3816122" cy="2535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DSC_0155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9309" y="514772"/>
            <a:ext cx="3901438" cy="25922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DSC_0207_RE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573016"/>
            <a:ext cx="4334930" cy="28803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DSC_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04218"/>
            <a:ext cx="8496942" cy="56495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DSC_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04218"/>
            <a:ext cx="8496944" cy="56495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738" y="281856"/>
            <a:ext cx="4584318" cy="3048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SC_0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429001"/>
            <a:ext cx="4582800" cy="3047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DSC_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06126"/>
            <a:ext cx="8496944" cy="56457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564904"/>
            <a:ext cx="7776864" cy="2664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Canice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Hanrahan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Rosaleen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Hogan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Patricia March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Mary Trainer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0336" y="620688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Playback Participants: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DSC_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04218"/>
            <a:ext cx="8496944" cy="56495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Content Placeholder 4" descr="DSC_0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464496" cy="2968414"/>
          </a:xfrm>
          <a:ln>
            <a:solidFill>
              <a:srgbClr val="000000"/>
            </a:solidFill>
          </a:ln>
        </p:spPr>
      </p:pic>
      <p:pic>
        <p:nvPicPr>
          <p:cNvPr id="8" name="Picture 7" descr="DSC_0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678932"/>
            <a:ext cx="4405740" cy="292934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204864"/>
            <a:ext cx="7776864" cy="403244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Dee McKenna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Áine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Barrins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Bríd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Biggane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Carmel Byrne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Peggy Collins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Caitlín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Conneely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Mary Conway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Sheila Curran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Mae Mc Manus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Kathleen Somers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Kristi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Wessling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8040" y="620688"/>
            <a:ext cx="2710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Facilitators: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9685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Raphael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Amante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Ron Ashworth, Sue Clarke,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Marianne Cosgrave, Carmel Crawford, Anne Curtis,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Rachel Davies, Mary Kay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Dobrovolny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Patricia Dunne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Gerry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Glennon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Danielle Hicks-Gallagher, Maura Hyland,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Catherine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Jambet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Ruth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Kilcullen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Brendan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McLoughlin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Cristina Mira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Scholasticah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Nganda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Aisling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O’Connor, Bryan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Pini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Anne Reid, Katie Salerno, Samantha Swanson, </a:t>
            </a:r>
          </a:p>
          <a:p>
            <a:pPr algn="ctr">
              <a:buNone/>
            </a:pP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Mary Trainer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Úna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Wallace, Mary Waskowiak </a:t>
            </a:r>
            <a:r>
              <a:rPr lang="en-IE" sz="27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8476" y="620688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Group Animators: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2564904"/>
            <a:ext cx="4561904" cy="26642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Genemarie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Beegan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Cristina Mira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Teresa Anne Nagle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Decor of St Mary’s </a:t>
            </a:r>
            <a:r>
              <a:rPr lang="en-IE" sz="4000" dirty="0" err="1" smtClean="0">
                <a:solidFill>
                  <a:schemeClr val="bg1">
                    <a:lumMod val="95000"/>
                  </a:schemeClr>
                </a:solidFill>
              </a:rPr>
              <a:t>Haddington</a:t>
            </a:r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 Road: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6" name="Picture 2" descr="P:\20th Anniversary\Images\September 24th\September 24th_Mercy Day Mass\P102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184" y="476672"/>
            <a:ext cx="7596336" cy="569725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8496944" cy="46085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Raphael Amante rsm, Barbara Bolster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Sheila Burke rsm, Margaret Casey rsm, Carmel Crawford,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Veronica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Ekerick</a:t>
            </a: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Barbara Jeffery rsm, Margaret Jones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Ruth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Kilcullen</a:t>
            </a: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, Anna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Koeneman</a:t>
            </a: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Dolores Magee rsm, Patricia March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Cristina Mira rsm,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Rosello</a:t>
            </a: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 Pepper rsm,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Anne Reid, Mary Trainer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2800" dirty="0" smtClean="0">
                <a:solidFill>
                  <a:schemeClr val="bg1">
                    <a:lumMod val="95000"/>
                  </a:schemeClr>
                </a:solidFill>
              </a:rPr>
              <a:t>Mary Waskowiak </a:t>
            </a:r>
            <a:r>
              <a:rPr lang="en-IE" sz="28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endParaRPr lang="en-IE" sz="2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26064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Mercy Day Greetings Streamed from St Mary’s </a:t>
            </a:r>
            <a:r>
              <a:rPr lang="en-IE" sz="4000" dirty="0" err="1" smtClean="0">
                <a:solidFill>
                  <a:schemeClr val="bg1">
                    <a:lumMod val="95000"/>
                  </a:schemeClr>
                </a:solidFill>
              </a:rPr>
              <a:t>Haddington</a:t>
            </a:r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 Road: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708920"/>
            <a:ext cx="8496944" cy="34563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Most Rev.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Diarmuid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Martin, D.D.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		Archbishop of Dublin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Fr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Fachtna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McCarthy,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		Parish Priest of St Mary’s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Fr Damian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McNiece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		Master of Ceremonies to the Archbishop</a:t>
            </a:r>
          </a:p>
          <a:p>
            <a:pPr algn="ctr">
              <a:buNone/>
            </a:pP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20688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Presider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and Concelebrants of </a:t>
            </a:r>
          </a:p>
          <a:p>
            <a:pPr algn="ctr"/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Mercy Day Mass:</a:t>
            </a:r>
            <a:endParaRPr lang="en-IE" sz="3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44" y="2564904"/>
            <a:ext cx="8149604" cy="316835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Sheila Burke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Carmella Cabactulan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Anne Campbell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Margaret Casey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Loreto Conroy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Colette Cronin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Elizabeth Davis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Berneice Loch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Pat McDermott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Dolores Magee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Cath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Reuter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Catherine Ryan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0416" y="620688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Members: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544616"/>
          </a:xfrm>
        </p:spPr>
        <p:txBody>
          <a:bodyPr>
            <a:noAutofit/>
          </a:bodyPr>
          <a:lstStyle/>
          <a:p>
            <a:pPr>
              <a:buNone/>
            </a:pP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P:\20th Anniversary\Images\September 24th\September 24th_Mercy Day Mass\P10202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3581" y="620688"/>
            <a:ext cx="7476322" cy="5607242"/>
          </a:xfrm>
          <a:prstGeom prst="rect">
            <a:avLst/>
          </a:prstGeom>
          <a:noFill/>
          <a:ln w="9525"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496944" cy="3600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Breda Burke rsm,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Dervilla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Byrne rsm,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Cecilia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Cadogan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Rosie Carroll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Peggy Cleary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Faith Jones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Betty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Larkins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Bridie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Stephens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Mary Waskowiak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Greeters for 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50" name="Picture 2" descr="P:\20th Anniversary\Images\September 24th\September 24th_Mercy Day Mass\P102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55" y="404664"/>
            <a:ext cx="4032448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2" name="Picture 4" descr="P:\20th Anniversary\Images\September 24th\September 24th_Mercy Day Mass\P102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517" y="3573016"/>
            <a:ext cx="4044958" cy="3033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96952"/>
            <a:ext cx="8496944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Raphael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Amante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Sheila Burke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Caitlín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Conneely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rsm, Monica Hickey rsm,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Margaret Jones rsm, Cristina Mira rsm, 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Rosello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Pepper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Water Vessel Carriers for </a:t>
            </a:r>
          </a:p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074" name="Picture 2" descr="P:\20th Anniversary\Images\September 24th\September 24th_Mercy Day Mass\P1020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620688"/>
            <a:ext cx="7200800" cy="54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96952"/>
            <a:ext cx="8496944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Students from Mercy Secondary School,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Inchicore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Kendra Cardiff, Megan Power, Kathryn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Tolster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Altar Servers for</a:t>
            </a:r>
          </a:p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099" name="Picture 3" descr="P:\20th Anniversary\Images\September 24th\September 24th_Mercy Day Mass\P102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8216" y="1018169"/>
            <a:ext cx="6060165" cy="45451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132856"/>
            <a:ext cx="8496944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Patricia Bell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Barbara Bolster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Scholasticah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Nganda</a:t>
            </a: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Lectors for 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24944"/>
            <a:ext cx="8496944" cy="25922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Sisters and Associates of Feltham UK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Offertory Procession </a:t>
            </a:r>
          </a:p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for 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Áine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Barrins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Joan Breen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Mary Conway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Pat Fox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Canice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Hanrahan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Veronica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Ekerick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Anna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Koeneman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Dolores Magee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Nerida Tinkler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Marie Louise White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Nancy Whitley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62068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Eucharistic Ministers</a:t>
            </a:r>
          </a:p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for Mercy Day Mass: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2014 Members_6_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60833"/>
            <a:ext cx="7056784" cy="613633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645024"/>
            <a:ext cx="3960440" cy="6480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500" dirty="0" smtClean="0">
                <a:solidFill>
                  <a:schemeClr val="bg1">
                    <a:lumMod val="95000"/>
                  </a:schemeClr>
                </a:solidFill>
              </a:rPr>
              <a:t>Mary Wickham </a:t>
            </a:r>
            <a:r>
              <a:rPr lang="en-IE" sz="35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5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620688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Prayer Composer: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Prayer for M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9" y="1412776"/>
            <a:ext cx="3571598" cy="518457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176" y="1412776"/>
            <a:ext cx="7676852" cy="51125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Sisters in Australia, PNG, Brisbane, North Sydney &amp; Parramatta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Sisters  of Mercy, Sunderland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Union of Sisters of Mercy, Great Britain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Sisters of Mercy, </a:t>
            </a:r>
            <a:r>
              <a:rPr lang="en-IE" sz="2300" dirty="0" err="1" smtClean="0">
                <a:solidFill>
                  <a:schemeClr val="bg1">
                    <a:lumMod val="95000"/>
                  </a:schemeClr>
                </a:solidFill>
              </a:rPr>
              <a:t>Bridgegate</a:t>
            </a:r>
            <a:endParaRPr lang="en-IE" sz="23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Congregation Leadership Team, Ireland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Northern Province, Ireland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South Central Province, Ireland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Southern Province, Ireland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Western Province, Ireland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Sisters of Mercy, West Midwest Community Leadership Team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Sisters of Mercy, Newfoundland</a:t>
            </a:r>
          </a:p>
          <a:p>
            <a:pPr algn="ctr">
              <a:buNone/>
            </a:pPr>
            <a:r>
              <a:rPr lang="en-IE" sz="2300" dirty="0" smtClean="0">
                <a:solidFill>
                  <a:schemeClr val="bg1">
                    <a:lumMod val="95000"/>
                  </a:schemeClr>
                </a:solidFill>
              </a:rPr>
              <a:t>Considerable number of individual donors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1880" y="620688"/>
            <a:ext cx="2160240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Donors: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057" y="517565"/>
            <a:ext cx="8499944" cy="56477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86" y="445557"/>
            <a:ext cx="8716688" cy="57917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998" y="517564"/>
            <a:ext cx="8499944" cy="56477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DSC_0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87" y="445556"/>
            <a:ext cx="8716688" cy="57917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122" name="Picture 2" descr="P:\YML\YML 2014\Photos\Day 2\Day 2 Selection\Áine O'Connor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90" y="441864"/>
            <a:ext cx="8883006" cy="5902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146" name="Picture 2" descr="P:\YML\YML 2014\Photos\Day 2\Day 2 Selection\Michael O'Sullivan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453997"/>
            <a:ext cx="8835998" cy="5871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5416624"/>
            <a:ext cx="4042792" cy="1180728"/>
          </a:xfrm>
        </p:spPr>
        <p:txBody>
          <a:bodyPr/>
          <a:lstStyle/>
          <a:p>
            <a:pPr>
              <a:buNone/>
            </a:pPr>
            <a:r>
              <a:rPr lang="en-IE" sz="6600" dirty="0" smtClean="0">
                <a:solidFill>
                  <a:schemeClr val="tx2">
                    <a:lumMod val="75000"/>
                  </a:schemeClr>
                </a:solidFill>
              </a:rPr>
              <a:t>Thank You!</a:t>
            </a:r>
            <a:endParaRPr lang="en-IE" sz="6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DSC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159" y="249158"/>
            <a:ext cx="7381682" cy="490803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564904"/>
            <a:ext cx="7920880" cy="23042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Ron Ashworth, Peter Burnett,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Margaret Casey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Colette Cronin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endParaRPr lang="en-IE" sz="30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Denise Fox rsm, Maura Hyland, </a:t>
            </a:r>
          </a:p>
          <a:p>
            <a:pPr algn="ctr">
              <a:buNone/>
            </a:pP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Pat McDermott </a:t>
            </a:r>
            <a:r>
              <a:rPr lang="en-IE" sz="3000" dirty="0" err="1" smtClean="0">
                <a:solidFill>
                  <a:schemeClr val="bg1">
                    <a:lumMod val="95000"/>
                  </a:schemeClr>
                </a:solidFill>
              </a:rPr>
              <a:t>rsm</a:t>
            </a:r>
            <a:r>
              <a:rPr lang="en-IE" sz="3000" dirty="0" smtClean="0">
                <a:solidFill>
                  <a:schemeClr val="bg1">
                    <a:lumMod val="95000"/>
                  </a:schemeClr>
                </a:solidFill>
              </a:rPr>
              <a:t>, James Peppiatt-Combes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712" y="620688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000" dirty="0" smtClean="0">
                <a:solidFill>
                  <a:schemeClr val="bg1">
                    <a:lumMod val="95000"/>
                  </a:schemeClr>
                </a:solidFill>
              </a:rPr>
              <a:t>MIA Board of Directors:</a:t>
            </a:r>
            <a:endParaRPr lang="en-IE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2014 Directors &amp; Ron Ashworth_14_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351" y="332656"/>
            <a:ext cx="7369298" cy="61926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</TotalTime>
  <Words>1130</Words>
  <Application>Microsoft Office PowerPoint</Application>
  <PresentationFormat>On-screen Show (4:3)</PresentationFormat>
  <Paragraphs>193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</vt:vector>
  </TitlesOfParts>
  <Company>New Jersey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heritage</dc:creator>
  <cp:lastModifiedBy>facilities</cp:lastModifiedBy>
  <cp:revision>206</cp:revision>
  <dcterms:created xsi:type="dcterms:W3CDTF">2013-07-14T09:11:47Z</dcterms:created>
  <dcterms:modified xsi:type="dcterms:W3CDTF">2014-09-29T11:07:24Z</dcterms:modified>
</cp:coreProperties>
</file>